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8" r:id="rId2"/>
    <p:sldId id="319" r:id="rId3"/>
    <p:sldId id="320" r:id="rId4"/>
    <p:sldId id="321" r:id="rId5"/>
    <p:sldId id="322" r:id="rId6"/>
    <p:sldId id="32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FFCC66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7" d="100"/>
          <a:sy n="37" d="100"/>
        </p:scale>
        <p:origin x="1176" y="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9D5ACB1-BC5B-B75E-C243-2C804DD157FB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FB2BC0-A0FC-FFFE-6924-131A7B9B50A2}"/>
              </a:ext>
            </a:extLst>
          </p:cNvPr>
          <p:cNvGrpSpPr/>
          <p:nvPr/>
        </p:nvGrpSpPr>
        <p:grpSpPr>
          <a:xfrm>
            <a:off x="3158970" y="5540146"/>
            <a:ext cx="2797504" cy="4005445"/>
            <a:chOff x="2511896" y="983492"/>
            <a:chExt cx="2837689" cy="406297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970757C-70A9-7891-DBB3-131ECDC65546}"/>
                </a:ext>
              </a:extLst>
            </p:cNvPr>
            <p:cNvGrpSpPr/>
            <p:nvPr/>
          </p:nvGrpSpPr>
          <p:grpSpPr>
            <a:xfrm>
              <a:off x="2511896" y="983492"/>
              <a:ext cx="2837689" cy="3795803"/>
              <a:chOff x="2511896" y="983492"/>
              <a:chExt cx="2837689" cy="3795803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BB4B4B8-411F-0699-46D9-EC5E319D50D6}"/>
                  </a:ext>
                </a:extLst>
              </p:cNvPr>
              <p:cNvSpPr/>
              <p:nvPr/>
            </p:nvSpPr>
            <p:spPr bwMode="auto">
              <a:xfrm>
                <a:off x="2816838" y="1585299"/>
                <a:ext cx="2201334" cy="1326922"/>
              </a:xfrm>
              <a:custGeom>
                <a:avLst/>
                <a:gdLst>
                  <a:gd name="connsiteX0" fmla="*/ 1926586 w 2201334"/>
                  <a:gd name="connsiteY0" fmla="*/ 680 h 1326922"/>
                  <a:gd name="connsiteX1" fmla="*/ 2141785 w 2201334"/>
                  <a:gd name="connsiteY1" fmla="*/ 145752 h 1326922"/>
                  <a:gd name="connsiteX2" fmla="*/ 2141711 w 2201334"/>
                  <a:gd name="connsiteY2" fmla="*/ 325441 h 1326922"/>
                  <a:gd name="connsiteX3" fmla="*/ 2101518 w 2201334"/>
                  <a:gd name="connsiteY3" fmla="*/ 386086 h 1326922"/>
                  <a:gd name="connsiteX4" fmla="*/ 2122984 w 2201334"/>
                  <a:gd name="connsiteY4" fmla="*/ 403796 h 1326922"/>
                  <a:gd name="connsiteX5" fmla="*/ 2201334 w 2201334"/>
                  <a:gd name="connsiteY5" fmla="*/ 592951 h 1326922"/>
                  <a:gd name="connsiteX6" fmla="*/ 2083394 w 2201334"/>
                  <a:gd name="connsiteY6" fmla="*/ 814770 h 1326922"/>
                  <a:gd name="connsiteX7" fmla="*/ 2069124 w 2201334"/>
                  <a:gd name="connsiteY7" fmla="*/ 822515 h 1326922"/>
                  <a:gd name="connsiteX8" fmla="*/ 2072925 w 2201334"/>
                  <a:gd name="connsiteY8" fmla="*/ 828261 h 1326922"/>
                  <a:gd name="connsiteX9" fmla="*/ 2072856 w 2201334"/>
                  <a:gd name="connsiteY9" fmla="*/ 996109 h 1326922"/>
                  <a:gd name="connsiteX10" fmla="*/ 1954121 w 2201334"/>
                  <a:gd name="connsiteY10" fmla="*/ 1114748 h 1326922"/>
                  <a:gd name="connsiteX11" fmla="*/ 1946062 w 2201334"/>
                  <a:gd name="connsiteY11" fmla="*/ 1117212 h 1326922"/>
                  <a:gd name="connsiteX12" fmla="*/ 1937720 w 2201334"/>
                  <a:gd name="connsiteY12" fmla="*/ 1160079 h 1326922"/>
                  <a:gd name="connsiteX13" fmla="*/ 1878957 w 2201334"/>
                  <a:gd name="connsiteY13" fmla="*/ 1248571 h 1326922"/>
                  <a:gd name="connsiteX14" fmla="*/ 1500648 w 2201334"/>
                  <a:gd name="connsiteY14" fmla="*/ 1248571 h 1326922"/>
                  <a:gd name="connsiteX15" fmla="*/ 1500648 w 2201334"/>
                  <a:gd name="connsiteY15" fmla="*/ 870262 h 1326922"/>
                  <a:gd name="connsiteX16" fmla="*/ 1689803 w 2201334"/>
                  <a:gd name="connsiteY16" fmla="*/ 791912 h 1326922"/>
                  <a:gd name="connsiteX17" fmla="*/ 1691915 w 2201334"/>
                  <a:gd name="connsiteY17" fmla="*/ 792115 h 1326922"/>
                  <a:gd name="connsiteX18" fmla="*/ 1716321 w 2201334"/>
                  <a:gd name="connsiteY18" fmla="*/ 755845 h 1326922"/>
                  <a:gd name="connsiteX19" fmla="*/ 1723211 w 2201334"/>
                  <a:gd name="connsiteY19" fmla="*/ 750270 h 1326922"/>
                  <a:gd name="connsiteX20" fmla="*/ 1687347 w 2201334"/>
                  <a:gd name="connsiteY20" fmla="*/ 697076 h 1326922"/>
                  <a:gd name="connsiteX21" fmla="*/ 1666325 w 2201334"/>
                  <a:gd name="connsiteY21" fmla="*/ 592951 h 1326922"/>
                  <a:gd name="connsiteX22" fmla="*/ 1744675 w 2201334"/>
                  <a:gd name="connsiteY22" fmla="*/ 403796 h 1326922"/>
                  <a:gd name="connsiteX23" fmla="*/ 1754959 w 2201334"/>
                  <a:gd name="connsiteY23" fmla="*/ 395311 h 1326922"/>
                  <a:gd name="connsiteX24" fmla="*/ 1707906 w 2201334"/>
                  <a:gd name="connsiteY24" fmla="*/ 325264 h 1326922"/>
                  <a:gd name="connsiteX25" fmla="*/ 1835090 w 2201334"/>
                  <a:gd name="connsiteY25" fmla="*/ 18568 h 1326922"/>
                  <a:gd name="connsiteX26" fmla="*/ 1926586 w 2201334"/>
                  <a:gd name="connsiteY26" fmla="*/ 680 h 1326922"/>
                  <a:gd name="connsiteX27" fmla="*/ 275221 w 2201334"/>
                  <a:gd name="connsiteY27" fmla="*/ 5 h 1326922"/>
                  <a:gd name="connsiteX28" fmla="*/ 366703 w 2201334"/>
                  <a:gd name="connsiteY28" fmla="*/ 17969 h 1326922"/>
                  <a:gd name="connsiteX29" fmla="*/ 493636 w 2201334"/>
                  <a:gd name="connsiteY29" fmla="*/ 324768 h 1326922"/>
                  <a:gd name="connsiteX30" fmla="*/ 446241 w 2201334"/>
                  <a:gd name="connsiteY30" fmla="*/ 395200 h 1326922"/>
                  <a:gd name="connsiteX31" fmla="*/ 456659 w 2201334"/>
                  <a:gd name="connsiteY31" fmla="*/ 403796 h 1326922"/>
                  <a:gd name="connsiteX32" fmla="*/ 535010 w 2201334"/>
                  <a:gd name="connsiteY32" fmla="*/ 592951 h 1326922"/>
                  <a:gd name="connsiteX33" fmla="*/ 513987 w 2201334"/>
                  <a:gd name="connsiteY33" fmla="*/ 697076 h 1326922"/>
                  <a:gd name="connsiteX34" fmla="*/ 478301 w 2201334"/>
                  <a:gd name="connsiteY34" fmla="*/ 750007 h 1326922"/>
                  <a:gd name="connsiteX35" fmla="*/ 484882 w 2201334"/>
                  <a:gd name="connsiteY35" fmla="*/ 755342 h 1326922"/>
                  <a:gd name="connsiteX36" fmla="*/ 510329 w 2201334"/>
                  <a:gd name="connsiteY36" fmla="*/ 793227 h 1326922"/>
                  <a:gd name="connsiteX37" fmla="*/ 524365 w 2201334"/>
                  <a:gd name="connsiteY37" fmla="*/ 792219 h 1326922"/>
                  <a:gd name="connsiteX38" fmla="*/ 700687 w 2201334"/>
                  <a:gd name="connsiteY38" fmla="*/ 870263 h 1326922"/>
                  <a:gd name="connsiteX39" fmla="*/ 700687 w 2201334"/>
                  <a:gd name="connsiteY39" fmla="*/ 1248572 h 1326922"/>
                  <a:gd name="connsiteX40" fmla="*/ 322378 w 2201334"/>
                  <a:gd name="connsiteY40" fmla="*/ 1248572 h 1326922"/>
                  <a:gd name="connsiteX41" fmla="*/ 263615 w 2201334"/>
                  <a:gd name="connsiteY41" fmla="*/ 1160080 h 1326922"/>
                  <a:gd name="connsiteX42" fmla="*/ 255158 w 2201334"/>
                  <a:gd name="connsiteY42" fmla="*/ 1116617 h 1326922"/>
                  <a:gd name="connsiteX43" fmla="*/ 246788 w 2201334"/>
                  <a:gd name="connsiteY43" fmla="*/ 1114050 h 1326922"/>
                  <a:gd name="connsiteX44" fmla="*/ 128151 w 2201334"/>
                  <a:gd name="connsiteY44" fmla="*/ 995315 h 1326922"/>
                  <a:gd name="connsiteX45" fmla="*/ 128219 w 2201334"/>
                  <a:gd name="connsiteY45" fmla="*/ 827466 h 1326922"/>
                  <a:gd name="connsiteX46" fmla="*/ 131688 w 2201334"/>
                  <a:gd name="connsiteY46" fmla="*/ 822231 h 1326922"/>
                  <a:gd name="connsiteX47" fmla="*/ 117941 w 2201334"/>
                  <a:gd name="connsiteY47" fmla="*/ 814770 h 1326922"/>
                  <a:gd name="connsiteX48" fmla="*/ 0 w 2201334"/>
                  <a:gd name="connsiteY48" fmla="*/ 592951 h 1326922"/>
                  <a:gd name="connsiteX49" fmla="*/ 78351 w 2201334"/>
                  <a:gd name="connsiteY49" fmla="*/ 403796 h 1326922"/>
                  <a:gd name="connsiteX50" fmla="*/ 100268 w 2201334"/>
                  <a:gd name="connsiteY50" fmla="*/ 385713 h 1326922"/>
                  <a:gd name="connsiteX51" fmla="*/ 59831 w 2201334"/>
                  <a:gd name="connsiteY51" fmla="*/ 324591 h 1326922"/>
                  <a:gd name="connsiteX52" fmla="*/ 59904 w 2201334"/>
                  <a:gd name="connsiteY52" fmla="*/ 144902 h 1326922"/>
                  <a:gd name="connsiteX53" fmla="*/ 275221 w 2201334"/>
                  <a:gd name="connsiteY53" fmla="*/ 5 h 13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1334" h="1326922">
                    <a:moveTo>
                      <a:pt x="1926586" y="680"/>
                    </a:moveTo>
                    <a:cubicBezTo>
                      <a:pt x="2018074" y="1398"/>
                      <a:pt x="2104607" y="55893"/>
                      <a:pt x="2141785" y="145752"/>
                    </a:cubicBezTo>
                    <a:cubicBezTo>
                      <a:pt x="2166570" y="205659"/>
                      <a:pt x="2164727" y="269940"/>
                      <a:pt x="2141711" y="325441"/>
                    </a:cubicBezTo>
                    <a:lnTo>
                      <a:pt x="2101518" y="386086"/>
                    </a:lnTo>
                    <a:lnTo>
                      <a:pt x="2122984" y="403796"/>
                    </a:lnTo>
                    <a:cubicBezTo>
                      <a:pt x="2171393" y="452205"/>
                      <a:pt x="2201334" y="519081"/>
                      <a:pt x="2201334" y="592951"/>
                    </a:cubicBezTo>
                    <a:cubicBezTo>
                      <a:pt x="2201334" y="685287"/>
                      <a:pt x="2154551" y="766697"/>
                      <a:pt x="2083394" y="814770"/>
                    </a:cubicBezTo>
                    <a:lnTo>
                      <a:pt x="2069124" y="822515"/>
                    </a:lnTo>
                    <a:lnTo>
                      <a:pt x="2072925" y="828261"/>
                    </a:lnTo>
                    <a:cubicBezTo>
                      <a:pt x="2094381" y="880122"/>
                      <a:pt x="2096053" y="940169"/>
                      <a:pt x="2072856" y="996109"/>
                    </a:cubicBezTo>
                    <a:cubicBezTo>
                      <a:pt x="2049658" y="1052049"/>
                      <a:pt x="2005983" y="1093290"/>
                      <a:pt x="1954121" y="1114748"/>
                    </a:cubicBezTo>
                    <a:lnTo>
                      <a:pt x="1946062" y="1117212"/>
                    </a:lnTo>
                    <a:lnTo>
                      <a:pt x="1937720" y="1160079"/>
                    </a:lnTo>
                    <a:cubicBezTo>
                      <a:pt x="1924662" y="1192281"/>
                      <a:pt x="1905074" y="1222454"/>
                      <a:pt x="1878957" y="1248571"/>
                    </a:cubicBezTo>
                    <a:cubicBezTo>
                      <a:pt x="1774490" y="1353038"/>
                      <a:pt x="1605115" y="1353038"/>
                      <a:pt x="1500648" y="1248571"/>
                    </a:cubicBezTo>
                    <a:cubicBezTo>
                      <a:pt x="1396181" y="1144104"/>
                      <a:pt x="1396181" y="974729"/>
                      <a:pt x="1500648" y="870262"/>
                    </a:cubicBezTo>
                    <a:cubicBezTo>
                      <a:pt x="1552882" y="818029"/>
                      <a:pt x="1621343" y="791912"/>
                      <a:pt x="1689803" y="791912"/>
                    </a:cubicBezTo>
                    <a:lnTo>
                      <a:pt x="1691915" y="792115"/>
                    </a:lnTo>
                    <a:lnTo>
                      <a:pt x="1716321" y="755845"/>
                    </a:lnTo>
                    <a:lnTo>
                      <a:pt x="1723211" y="750270"/>
                    </a:lnTo>
                    <a:lnTo>
                      <a:pt x="1687347" y="697076"/>
                    </a:lnTo>
                    <a:cubicBezTo>
                      <a:pt x="1673811" y="665072"/>
                      <a:pt x="1666325" y="629885"/>
                      <a:pt x="1666325" y="592951"/>
                    </a:cubicBezTo>
                    <a:cubicBezTo>
                      <a:pt x="1666325" y="519081"/>
                      <a:pt x="1696266" y="452205"/>
                      <a:pt x="1744675" y="403796"/>
                    </a:cubicBezTo>
                    <a:lnTo>
                      <a:pt x="1754959" y="395311"/>
                    </a:lnTo>
                    <a:lnTo>
                      <a:pt x="1707906" y="325264"/>
                    </a:lnTo>
                    <a:cubicBezTo>
                      <a:pt x="1658335" y="205451"/>
                      <a:pt x="1715277" y="68139"/>
                      <a:pt x="1835090" y="18568"/>
                    </a:cubicBezTo>
                    <a:cubicBezTo>
                      <a:pt x="1865043" y="6176"/>
                      <a:pt x="1896090" y="440"/>
                      <a:pt x="1926586" y="680"/>
                    </a:cubicBezTo>
                    <a:close/>
                    <a:moveTo>
                      <a:pt x="275221" y="5"/>
                    </a:moveTo>
                    <a:cubicBezTo>
                      <a:pt x="305718" y="-209"/>
                      <a:pt x="336760" y="5552"/>
                      <a:pt x="366703" y="17969"/>
                    </a:cubicBezTo>
                    <a:cubicBezTo>
                      <a:pt x="486475" y="67637"/>
                      <a:pt x="543305" y="204996"/>
                      <a:pt x="493636" y="324768"/>
                    </a:cubicBezTo>
                    <a:lnTo>
                      <a:pt x="446241" y="395200"/>
                    </a:lnTo>
                    <a:lnTo>
                      <a:pt x="456659" y="403796"/>
                    </a:lnTo>
                    <a:cubicBezTo>
                      <a:pt x="505068" y="452205"/>
                      <a:pt x="535010" y="519081"/>
                      <a:pt x="535010" y="592951"/>
                    </a:cubicBezTo>
                    <a:cubicBezTo>
                      <a:pt x="535010" y="629885"/>
                      <a:pt x="527525" y="665072"/>
                      <a:pt x="513987" y="697076"/>
                    </a:cubicBezTo>
                    <a:lnTo>
                      <a:pt x="478301" y="750007"/>
                    </a:lnTo>
                    <a:lnTo>
                      <a:pt x="484882" y="755342"/>
                    </a:lnTo>
                    <a:lnTo>
                      <a:pt x="510329" y="793227"/>
                    </a:lnTo>
                    <a:lnTo>
                      <a:pt x="524365" y="792219"/>
                    </a:lnTo>
                    <a:cubicBezTo>
                      <a:pt x="588487" y="795280"/>
                      <a:pt x="651718" y="821295"/>
                      <a:pt x="700687" y="870263"/>
                    </a:cubicBezTo>
                    <a:cubicBezTo>
                      <a:pt x="805154" y="974730"/>
                      <a:pt x="805154" y="1144105"/>
                      <a:pt x="700687" y="1248572"/>
                    </a:cubicBezTo>
                    <a:cubicBezTo>
                      <a:pt x="596220" y="1353039"/>
                      <a:pt x="426845" y="1353039"/>
                      <a:pt x="322378" y="1248572"/>
                    </a:cubicBezTo>
                    <a:cubicBezTo>
                      <a:pt x="296261" y="1222455"/>
                      <a:pt x="276674" y="1192282"/>
                      <a:pt x="263615" y="1160080"/>
                    </a:cubicBezTo>
                    <a:lnTo>
                      <a:pt x="255158" y="1116617"/>
                    </a:lnTo>
                    <a:lnTo>
                      <a:pt x="246788" y="1114050"/>
                    </a:lnTo>
                    <a:cubicBezTo>
                      <a:pt x="194945" y="1092551"/>
                      <a:pt x="151303" y="1051274"/>
                      <a:pt x="128151" y="995315"/>
                    </a:cubicBezTo>
                    <a:cubicBezTo>
                      <a:pt x="104998" y="939357"/>
                      <a:pt x="106719" y="879310"/>
                      <a:pt x="128219" y="827466"/>
                    </a:cubicBezTo>
                    <a:lnTo>
                      <a:pt x="131688" y="822231"/>
                    </a:lnTo>
                    <a:lnTo>
                      <a:pt x="117941" y="814770"/>
                    </a:lnTo>
                    <a:cubicBezTo>
                      <a:pt x="46784" y="766697"/>
                      <a:pt x="0" y="685287"/>
                      <a:pt x="0" y="592951"/>
                    </a:cubicBezTo>
                    <a:cubicBezTo>
                      <a:pt x="0" y="519081"/>
                      <a:pt x="29942" y="452205"/>
                      <a:pt x="78351" y="403796"/>
                    </a:cubicBezTo>
                    <a:lnTo>
                      <a:pt x="100268" y="385713"/>
                    </a:lnTo>
                    <a:lnTo>
                      <a:pt x="59831" y="324591"/>
                    </a:lnTo>
                    <a:cubicBezTo>
                      <a:pt x="36860" y="269071"/>
                      <a:pt x="35070" y="204788"/>
                      <a:pt x="59904" y="144902"/>
                    </a:cubicBezTo>
                    <a:cubicBezTo>
                      <a:pt x="97155" y="55073"/>
                      <a:pt x="183732" y="649"/>
                      <a:pt x="27522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3D16F015-7C91-4B70-5E28-692D51901A94}"/>
                  </a:ext>
                </a:extLst>
              </p:cNvPr>
              <p:cNvGrpSpPr/>
              <p:nvPr/>
            </p:nvGrpSpPr>
            <p:grpSpPr>
              <a:xfrm>
                <a:off x="3467708" y="4182690"/>
                <a:ext cx="890634" cy="596605"/>
                <a:chOff x="3897206" y="4195140"/>
                <a:chExt cx="1192380" cy="937465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2CA7A7A1-34D4-2F58-0FC8-E7DDE2F2F401}"/>
                    </a:ext>
                  </a:extLst>
                </p:cNvPr>
                <p:cNvSpPr/>
                <p:nvPr/>
              </p:nvSpPr>
              <p:spPr bwMode="auto">
                <a:xfrm flipV="1">
                  <a:off x="3897206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9AA9A5A8-5260-D0C5-276A-15826CC3EB86}"/>
                    </a:ext>
                  </a:extLst>
                </p:cNvPr>
                <p:cNvSpPr/>
                <p:nvPr/>
              </p:nvSpPr>
              <p:spPr bwMode="auto">
                <a:xfrm flipV="1">
                  <a:off x="4572001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411201 w 517585"/>
                    <a:gd name="connsiteY2" fmla="*/ 0 h 937465"/>
                    <a:gd name="connsiteX3" fmla="*/ 0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411201" y="0"/>
                      </a:lnTo>
                      <a:lnTo>
                        <a:pt x="0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1CF4B925-F456-AE3D-66B1-158D874D9A42}"/>
                  </a:ext>
                </a:extLst>
              </p:cNvPr>
              <p:cNvSpPr/>
              <p:nvPr/>
            </p:nvSpPr>
            <p:spPr bwMode="auto">
              <a:xfrm>
                <a:off x="3186095" y="3490234"/>
                <a:ext cx="1453858" cy="990759"/>
              </a:xfrm>
              <a:prstGeom prst="trapezoid">
                <a:avLst>
                  <a:gd name="adj" fmla="val 17498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6CAD6B93-033A-B72F-C994-5E8E023CA34F}"/>
                  </a:ext>
                </a:extLst>
              </p:cNvPr>
              <p:cNvSpPr/>
              <p:nvPr/>
            </p:nvSpPr>
            <p:spPr bwMode="auto">
              <a:xfrm>
                <a:off x="3287820" y="2774365"/>
                <a:ext cx="1253084" cy="1105740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918E4C6-65DB-0EEF-8986-6BF668DE9689}"/>
                  </a:ext>
                </a:extLst>
              </p:cNvPr>
              <p:cNvSpPr/>
              <p:nvPr/>
            </p:nvSpPr>
            <p:spPr bwMode="auto">
              <a:xfrm>
                <a:off x="3247823" y="2766534"/>
                <a:ext cx="1330402" cy="1188246"/>
              </a:xfrm>
              <a:custGeom>
                <a:avLst/>
                <a:gdLst>
                  <a:gd name="connsiteX0" fmla="*/ 177888 w 1330402"/>
                  <a:gd name="connsiteY0" fmla="*/ 0 h 1188246"/>
                  <a:gd name="connsiteX1" fmla="*/ 245486 w 1330402"/>
                  <a:gd name="connsiteY1" fmla="*/ 88145 h 1188246"/>
                  <a:gd name="connsiteX2" fmla="*/ 669682 w 1330402"/>
                  <a:gd name="connsiteY2" fmla="*/ 277183 h 1188246"/>
                  <a:gd name="connsiteX3" fmla="*/ 1093879 w 1330402"/>
                  <a:gd name="connsiteY3" fmla="*/ 88145 h 1188246"/>
                  <a:gd name="connsiteX4" fmla="*/ 1158842 w 1330402"/>
                  <a:gd name="connsiteY4" fmla="*/ 3434 h 1188246"/>
                  <a:gd name="connsiteX5" fmla="*/ 1169644 w 1330402"/>
                  <a:gd name="connsiteY5" fmla="*/ 9298 h 1188246"/>
                  <a:gd name="connsiteX6" fmla="*/ 1330402 w 1330402"/>
                  <a:gd name="connsiteY6" fmla="*/ 311647 h 1188246"/>
                  <a:gd name="connsiteX7" fmla="*/ 1330402 w 1330402"/>
                  <a:gd name="connsiteY7" fmla="*/ 1188246 h 1188246"/>
                  <a:gd name="connsiteX8" fmla="*/ 0 w 1330402"/>
                  <a:gd name="connsiteY8" fmla="*/ 1188246 h 1188246"/>
                  <a:gd name="connsiteX9" fmla="*/ 0 w 1330402"/>
                  <a:gd name="connsiteY9" fmla="*/ 311647 h 1188246"/>
                  <a:gd name="connsiteX10" fmla="*/ 160758 w 1330402"/>
                  <a:gd name="connsiteY10" fmla="*/ 9298 h 118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0402" h="1188246">
                    <a:moveTo>
                      <a:pt x="177888" y="0"/>
                    </a:moveTo>
                    <a:lnTo>
                      <a:pt x="245486" y="88145"/>
                    </a:lnTo>
                    <a:cubicBezTo>
                      <a:pt x="354047" y="204942"/>
                      <a:pt x="504023" y="277183"/>
                      <a:pt x="669682" y="277183"/>
                    </a:cubicBezTo>
                    <a:cubicBezTo>
                      <a:pt x="835341" y="277183"/>
                      <a:pt x="985317" y="204942"/>
                      <a:pt x="1093879" y="88145"/>
                    </a:cubicBezTo>
                    <a:lnTo>
                      <a:pt x="1158842" y="3434"/>
                    </a:lnTo>
                    <a:lnTo>
                      <a:pt x="1169644" y="9298"/>
                    </a:lnTo>
                    <a:cubicBezTo>
                      <a:pt x="1266634" y="74823"/>
                      <a:pt x="1330402" y="185788"/>
                      <a:pt x="1330402" y="311647"/>
                    </a:cubicBezTo>
                    <a:lnTo>
                      <a:pt x="1330402" y="1188246"/>
                    </a:lnTo>
                    <a:lnTo>
                      <a:pt x="0" y="1188246"/>
                    </a:lnTo>
                    <a:lnTo>
                      <a:pt x="0" y="311647"/>
                    </a:lnTo>
                    <a:cubicBezTo>
                      <a:pt x="0" y="185788"/>
                      <a:pt x="63768" y="74823"/>
                      <a:pt x="160758" y="929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A59E4A29-CE45-4433-3D08-FD521688B704}"/>
                  </a:ext>
                </a:extLst>
              </p:cNvPr>
              <p:cNvSpPr/>
              <p:nvPr/>
            </p:nvSpPr>
            <p:spPr bwMode="auto">
              <a:xfrm rot="20700000">
                <a:off x="3042160" y="1956388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898A0E33-32D6-40BD-719A-BFC90DEE743C}"/>
                  </a:ext>
                </a:extLst>
              </p:cNvPr>
              <p:cNvSpPr/>
              <p:nvPr/>
            </p:nvSpPr>
            <p:spPr bwMode="auto">
              <a:xfrm rot="900000" flipH="1">
                <a:off x="4374694" y="1956387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752AD72F-EF02-4457-6229-1253FFCEDBEE}"/>
                  </a:ext>
                </a:extLst>
              </p:cNvPr>
              <p:cNvSpPr/>
              <p:nvPr/>
            </p:nvSpPr>
            <p:spPr bwMode="auto">
              <a:xfrm>
                <a:off x="3211029" y="1455321"/>
                <a:ext cx="1412952" cy="14129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24EF543-4D15-583C-FCD6-D1C9BBFCC242}"/>
                  </a:ext>
                </a:extLst>
              </p:cNvPr>
              <p:cNvSpPr/>
              <p:nvPr/>
            </p:nvSpPr>
            <p:spPr bwMode="auto">
              <a:xfrm>
                <a:off x="3000440" y="983492"/>
                <a:ext cx="1834131" cy="833989"/>
              </a:xfrm>
              <a:custGeom>
                <a:avLst/>
                <a:gdLst>
                  <a:gd name="connsiteX0" fmla="*/ 917065 w 1834131"/>
                  <a:gd name="connsiteY0" fmla="*/ 0 h 833989"/>
                  <a:gd name="connsiteX1" fmla="*/ 1119562 w 1834131"/>
                  <a:gd name="connsiteY1" fmla="*/ 83877 h 833989"/>
                  <a:gd name="connsiteX2" fmla="*/ 1159193 w 1834131"/>
                  <a:gd name="connsiteY2" fmla="*/ 142658 h 833989"/>
                  <a:gd name="connsiteX3" fmla="*/ 1168975 w 1834131"/>
                  <a:gd name="connsiteY3" fmla="*/ 137468 h 833989"/>
                  <a:gd name="connsiteX4" fmla="*/ 1348663 w 1834131"/>
                  <a:gd name="connsiteY4" fmla="*/ 137541 h 833989"/>
                  <a:gd name="connsiteX5" fmla="*/ 1475670 w 1834131"/>
                  <a:gd name="connsiteY5" fmla="*/ 264651 h 833989"/>
                  <a:gd name="connsiteX6" fmla="*/ 1477006 w 1834131"/>
                  <a:gd name="connsiteY6" fmla="*/ 271241 h 833989"/>
                  <a:gd name="connsiteX7" fmla="*/ 1493062 w 1834131"/>
                  <a:gd name="connsiteY7" fmla="*/ 266482 h 833989"/>
                  <a:gd name="connsiteX8" fmla="*/ 1750254 w 1834131"/>
                  <a:gd name="connsiteY8" fmla="*/ 345117 h 833989"/>
                  <a:gd name="connsiteX9" fmla="*/ 1750254 w 1834131"/>
                  <a:gd name="connsiteY9" fmla="*/ 750111 h 833989"/>
                  <a:gd name="connsiteX10" fmla="*/ 1345260 w 1834131"/>
                  <a:gd name="connsiteY10" fmla="*/ 750111 h 833989"/>
                  <a:gd name="connsiteX11" fmla="*/ 1282353 w 1834131"/>
                  <a:gd name="connsiteY11" fmla="*/ 655377 h 833989"/>
                  <a:gd name="connsiteX12" fmla="*/ 1269299 w 1834131"/>
                  <a:gd name="connsiteY12" fmla="*/ 588294 h 833989"/>
                  <a:gd name="connsiteX13" fmla="*/ 1260279 w 1834131"/>
                  <a:gd name="connsiteY13" fmla="*/ 589237 h 833989"/>
                  <a:gd name="connsiteX14" fmla="*/ 1168798 w 1834131"/>
                  <a:gd name="connsiteY14" fmla="*/ 571273 h 833989"/>
                  <a:gd name="connsiteX15" fmla="*/ 1091451 w 1834131"/>
                  <a:gd name="connsiteY15" fmla="*/ 519225 h 833989"/>
                  <a:gd name="connsiteX16" fmla="*/ 1088387 w 1834131"/>
                  <a:gd name="connsiteY16" fmla="*/ 514593 h 833989"/>
                  <a:gd name="connsiteX17" fmla="*/ 1077180 w 1834131"/>
                  <a:gd name="connsiteY17" fmla="*/ 523840 h 833989"/>
                  <a:gd name="connsiteX18" fmla="*/ 917065 w 1834131"/>
                  <a:gd name="connsiteY18" fmla="*/ 572748 h 833989"/>
                  <a:gd name="connsiteX19" fmla="*/ 756951 w 1834131"/>
                  <a:gd name="connsiteY19" fmla="*/ 523840 h 833989"/>
                  <a:gd name="connsiteX20" fmla="*/ 746035 w 1834131"/>
                  <a:gd name="connsiteY20" fmla="*/ 514834 h 833989"/>
                  <a:gd name="connsiteX21" fmla="*/ 743219 w 1834131"/>
                  <a:gd name="connsiteY21" fmla="*/ 519083 h 833989"/>
                  <a:gd name="connsiteX22" fmla="*/ 665830 w 1834131"/>
                  <a:gd name="connsiteY22" fmla="*/ 571069 h 833989"/>
                  <a:gd name="connsiteX23" fmla="*/ 574333 w 1834131"/>
                  <a:gd name="connsiteY23" fmla="*/ 588957 h 833989"/>
                  <a:gd name="connsiteX24" fmla="*/ 564897 w 1834131"/>
                  <a:gd name="connsiteY24" fmla="*/ 587963 h 833989"/>
                  <a:gd name="connsiteX25" fmla="*/ 551779 w 1834131"/>
                  <a:gd name="connsiteY25" fmla="*/ 655378 h 833989"/>
                  <a:gd name="connsiteX26" fmla="*/ 488871 w 1834131"/>
                  <a:gd name="connsiteY26" fmla="*/ 750112 h 833989"/>
                  <a:gd name="connsiteX27" fmla="*/ 83877 w 1834131"/>
                  <a:gd name="connsiteY27" fmla="*/ 750112 h 833989"/>
                  <a:gd name="connsiteX28" fmla="*/ 83877 w 1834131"/>
                  <a:gd name="connsiteY28" fmla="*/ 345118 h 833989"/>
                  <a:gd name="connsiteX29" fmla="*/ 341070 w 1834131"/>
                  <a:gd name="connsiteY29" fmla="*/ 266483 h 833989"/>
                  <a:gd name="connsiteX30" fmla="*/ 357736 w 1834131"/>
                  <a:gd name="connsiteY30" fmla="*/ 271423 h 833989"/>
                  <a:gd name="connsiteX31" fmla="*/ 359208 w 1834131"/>
                  <a:gd name="connsiteY31" fmla="*/ 264196 h 833989"/>
                  <a:gd name="connsiteX32" fmla="*/ 486318 w 1834131"/>
                  <a:gd name="connsiteY32" fmla="*/ 137190 h 833989"/>
                  <a:gd name="connsiteX33" fmla="*/ 666007 w 1834131"/>
                  <a:gd name="connsiteY33" fmla="*/ 137263 h 833989"/>
                  <a:gd name="connsiteX34" fmla="*/ 675258 w 1834131"/>
                  <a:gd name="connsiteY34" fmla="*/ 142182 h 833989"/>
                  <a:gd name="connsiteX35" fmla="*/ 714568 w 1834131"/>
                  <a:gd name="connsiteY35" fmla="*/ 83877 h 833989"/>
                  <a:gd name="connsiteX36" fmla="*/ 917065 w 1834131"/>
                  <a:gd name="connsiteY36" fmla="*/ 0 h 83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34131" h="833989">
                    <a:moveTo>
                      <a:pt x="917065" y="0"/>
                    </a:moveTo>
                    <a:cubicBezTo>
                      <a:pt x="996145" y="0"/>
                      <a:pt x="1067739" y="32054"/>
                      <a:pt x="1119562" y="83877"/>
                    </a:cubicBezTo>
                    <a:lnTo>
                      <a:pt x="1159193" y="142658"/>
                    </a:lnTo>
                    <a:lnTo>
                      <a:pt x="1168975" y="137468"/>
                    </a:lnTo>
                    <a:cubicBezTo>
                      <a:pt x="1224494" y="114497"/>
                      <a:pt x="1288777" y="112707"/>
                      <a:pt x="1348663" y="137541"/>
                    </a:cubicBezTo>
                    <a:cubicBezTo>
                      <a:pt x="1408549" y="162375"/>
                      <a:pt x="1452699" y="209132"/>
                      <a:pt x="1475670" y="264651"/>
                    </a:cubicBezTo>
                    <a:lnTo>
                      <a:pt x="1477006" y="271241"/>
                    </a:lnTo>
                    <a:lnTo>
                      <a:pt x="1493062" y="266482"/>
                    </a:lnTo>
                    <a:cubicBezTo>
                      <a:pt x="1583316" y="249008"/>
                      <a:pt x="1680357" y="275220"/>
                      <a:pt x="1750254" y="345117"/>
                    </a:cubicBezTo>
                    <a:cubicBezTo>
                      <a:pt x="1862090" y="456953"/>
                      <a:pt x="1862090" y="638275"/>
                      <a:pt x="1750254" y="750111"/>
                    </a:cubicBezTo>
                    <a:cubicBezTo>
                      <a:pt x="1638418" y="861947"/>
                      <a:pt x="1457096" y="861947"/>
                      <a:pt x="1345260" y="750111"/>
                    </a:cubicBezTo>
                    <a:cubicBezTo>
                      <a:pt x="1317301" y="722152"/>
                      <a:pt x="1296332" y="689850"/>
                      <a:pt x="1282353" y="655377"/>
                    </a:cubicBezTo>
                    <a:lnTo>
                      <a:pt x="1269299" y="588294"/>
                    </a:lnTo>
                    <a:lnTo>
                      <a:pt x="1260279" y="589237"/>
                    </a:lnTo>
                    <a:cubicBezTo>
                      <a:pt x="1229783" y="589451"/>
                      <a:pt x="1198741" y="583690"/>
                      <a:pt x="1168798" y="571273"/>
                    </a:cubicBezTo>
                    <a:cubicBezTo>
                      <a:pt x="1138855" y="558856"/>
                      <a:pt x="1112846" y="540958"/>
                      <a:pt x="1091451" y="519225"/>
                    </a:cubicBezTo>
                    <a:lnTo>
                      <a:pt x="1088387" y="514593"/>
                    </a:lnTo>
                    <a:lnTo>
                      <a:pt x="1077180" y="523840"/>
                    </a:lnTo>
                    <a:cubicBezTo>
                      <a:pt x="1031474" y="554718"/>
                      <a:pt x="976375" y="572748"/>
                      <a:pt x="917065" y="572748"/>
                    </a:cubicBezTo>
                    <a:cubicBezTo>
                      <a:pt x="857755" y="572748"/>
                      <a:pt x="802656" y="554718"/>
                      <a:pt x="756951" y="523840"/>
                    </a:cubicBezTo>
                    <a:lnTo>
                      <a:pt x="746035" y="514834"/>
                    </a:lnTo>
                    <a:lnTo>
                      <a:pt x="743219" y="519083"/>
                    </a:lnTo>
                    <a:cubicBezTo>
                      <a:pt x="721807" y="540799"/>
                      <a:pt x="695783" y="558676"/>
                      <a:pt x="665830" y="571069"/>
                    </a:cubicBezTo>
                    <a:cubicBezTo>
                      <a:pt x="635877" y="583461"/>
                      <a:pt x="604830" y="589197"/>
                      <a:pt x="574333" y="588957"/>
                    </a:cubicBezTo>
                    <a:lnTo>
                      <a:pt x="564897" y="587963"/>
                    </a:lnTo>
                    <a:lnTo>
                      <a:pt x="551779" y="655378"/>
                    </a:lnTo>
                    <a:cubicBezTo>
                      <a:pt x="537799" y="689851"/>
                      <a:pt x="516830" y="722153"/>
                      <a:pt x="488871" y="750112"/>
                    </a:cubicBezTo>
                    <a:cubicBezTo>
                      <a:pt x="377035" y="861948"/>
                      <a:pt x="195713" y="861948"/>
                      <a:pt x="83877" y="750112"/>
                    </a:cubicBezTo>
                    <a:cubicBezTo>
                      <a:pt x="-27959" y="638276"/>
                      <a:pt x="-27959" y="456954"/>
                      <a:pt x="83877" y="345118"/>
                    </a:cubicBezTo>
                    <a:cubicBezTo>
                      <a:pt x="153774" y="275221"/>
                      <a:pt x="250815" y="249009"/>
                      <a:pt x="341070" y="266483"/>
                    </a:cubicBezTo>
                    <a:lnTo>
                      <a:pt x="357736" y="271423"/>
                    </a:lnTo>
                    <a:lnTo>
                      <a:pt x="359208" y="264196"/>
                    </a:lnTo>
                    <a:cubicBezTo>
                      <a:pt x="382223" y="208696"/>
                      <a:pt x="426412" y="161975"/>
                      <a:pt x="486318" y="137190"/>
                    </a:cubicBezTo>
                    <a:cubicBezTo>
                      <a:pt x="546225" y="112404"/>
                      <a:pt x="610506" y="114247"/>
                      <a:pt x="666007" y="137263"/>
                    </a:cubicBezTo>
                    <a:lnTo>
                      <a:pt x="675258" y="142182"/>
                    </a:lnTo>
                    <a:lnTo>
                      <a:pt x="714568" y="83877"/>
                    </a:lnTo>
                    <a:cubicBezTo>
                      <a:pt x="766392" y="32054"/>
                      <a:pt x="837985" y="0"/>
                      <a:pt x="917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DDA92550-68A9-826A-659E-559690651010}"/>
                  </a:ext>
                </a:extLst>
              </p:cNvPr>
              <p:cNvSpPr/>
              <p:nvPr/>
            </p:nvSpPr>
            <p:spPr bwMode="auto">
              <a:xfrm>
                <a:off x="3368962" y="1941590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BA293EF1-C214-B7D5-EB07-3B61E560D20D}"/>
                  </a:ext>
                </a:extLst>
              </p:cNvPr>
              <p:cNvSpPr/>
              <p:nvPr/>
            </p:nvSpPr>
            <p:spPr bwMode="auto">
              <a:xfrm>
                <a:off x="4121437" y="1941590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ひし形 42">
                <a:extLst>
                  <a:ext uri="{FF2B5EF4-FFF2-40B4-BE49-F238E27FC236}">
                    <a16:creationId xmlns:a16="http://schemas.microsoft.com/office/drawing/2014/main" id="{833C5E56-E077-3DEE-58E3-CD6304B3851D}"/>
                  </a:ext>
                </a:extLst>
              </p:cNvPr>
              <p:cNvSpPr/>
              <p:nvPr/>
            </p:nvSpPr>
            <p:spPr bwMode="auto">
              <a:xfrm>
                <a:off x="3725537" y="2322454"/>
                <a:ext cx="372772" cy="442824"/>
              </a:xfrm>
              <a:prstGeom prst="diamon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6E3079F9-2DB8-794A-9080-D7F9E3EF1ED2}"/>
                  </a:ext>
                </a:extLst>
              </p:cNvPr>
              <p:cNvSpPr/>
              <p:nvPr/>
            </p:nvSpPr>
            <p:spPr bwMode="auto">
              <a:xfrm>
                <a:off x="3433875" y="2009507"/>
                <a:ext cx="191968" cy="1919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FCB4B932-BF3E-9340-D2B4-DA9310E33690}"/>
                  </a:ext>
                </a:extLst>
              </p:cNvPr>
              <p:cNvSpPr/>
              <p:nvPr/>
            </p:nvSpPr>
            <p:spPr bwMode="auto">
              <a:xfrm>
                <a:off x="4186350" y="2009507"/>
                <a:ext cx="191968" cy="1919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CC62906C-7BD5-42B9-1307-052BC10A1784}"/>
                  </a:ext>
                </a:extLst>
              </p:cNvPr>
              <p:cNvGrpSpPr/>
              <p:nvPr/>
            </p:nvGrpSpPr>
            <p:grpSpPr>
              <a:xfrm>
                <a:off x="2511896" y="2626929"/>
                <a:ext cx="2837689" cy="1576808"/>
                <a:chOff x="7293260" y="2377972"/>
                <a:chExt cx="2837689" cy="1576808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01E66E93-144E-1561-60C3-09BF6CB94E40}"/>
                    </a:ext>
                  </a:extLst>
                </p:cNvPr>
                <p:cNvGrpSpPr/>
                <p:nvPr/>
              </p:nvGrpSpPr>
              <p:grpSpPr>
                <a:xfrm>
                  <a:off x="8888017" y="2377972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491584F4-6D2F-02A6-CC5D-DD2F759B26AC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B9CCD9FC-2C6A-30A2-485F-BC8D8C3861E0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64" name="台形 63">
                      <a:extLst>
                        <a:ext uri="{FF2B5EF4-FFF2-40B4-BE49-F238E27FC236}">
                          <a16:creationId xmlns:a16="http://schemas.microsoft.com/office/drawing/2014/main" id="{9EEBB702-48E4-2505-EC1D-B6E45037456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5" name="楕円 16">
                      <a:extLst>
                        <a:ext uri="{FF2B5EF4-FFF2-40B4-BE49-F238E27FC236}">
                          <a16:creationId xmlns:a16="http://schemas.microsoft.com/office/drawing/2014/main" id="{C4FCAB48-CE77-EBBE-AE07-8B38D63076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66" name="グループ化 65">
                      <a:extLst>
                        <a:ext uri="{FF2B5EF4-FFF2-40B4-BE49-F238E27FC236}">
                          <a16:creationId xmlns:a16="http://schemas.microsoft.com/office/drawing/2014/main" id="{B6FD5397-6FE7-7F53-FAD6-408D06FEC59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67" name="四角形: 角を丸くする 66">
                        <a:extLst>
                          <a:ext uri="{FF2B5EF4-FFF2-40B4-BE49-F238E27FC236}">
                            <a16:creationId xmlns:a16="http://schemas.microsoft.com/office/drawing/2014/main" id="{2D5CAF5B-0587-40AA-0CCA-7AB51034400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8" name="四角形: 上の 2 つの角を丸める 67">
                        <a:extLst>
                          <a:ext uri="{FF2B5EF4-FFF2-40B4-BE49-F238E27FC236}">
                            <a16:creationId xmlns:a16="http://schemas.microsoft.com/office/drawing/2014/main" id="{D2BA97B1-C3AD-DC0B-B498-99138D5DACF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" name="四角形: 角を丸くする 277">
                        <a:extLst>
                          <a:ext uri="{FF2B5EF4-FFF2-40B4-BE49-F238E27FC236}">
                            <a16:creationId xmlns:a16="http://schemas.microsoft.com/office/drawing/2014/main" id="{D5089B70-C09B-D2DA-DC77-FE157B39F38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0" name="四角形: 角を丸くする 277">
                        <a:extLst>
                          <a:ext uri="{FF2B5EF4-FFF2-40B4-BE49-F238E27FC236}">
                            <a16:creationId xmlns:a16="http://schemas.microsoft.com/office/drawing/2014/main" id="{B78F72D9-7CC7-3CC1-0CAA-17D4C66FF95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1" name="四角形: 角を丸くする 277">
                        <a:extLst>
                          <a:ext uri="{FF2B5EF4-FFF2-40B4-BE49-F238E27FC236}">
                            <a16:creationId xmlns:a16="http://schemas.microsoft.com/office/drawing/2014/main" id="{DEBD623D-F2A0-96B0-D19E-C6411FB58EB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" name="四角形: 角を丸くする 277">
                        <a:extLst>
                          <a:ext uri="{FF2B5EF4-FFF2-40B4-BE49-F238E27FC236}">
                            <a16:creationId xmlns:a16="http://schemas.microsoft.com/office/drawing/2014/main" id="{619B361C-3225-549E-34F1-ECBBE987543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04FC6F86-AE6D-F3E7-D228-89DA3C3D951E}"/>
                    </a:ext>
                  </a:extLst>
                </p:cNvPr>
                <p:cNvGrpSpPr/>
                <p:nvPr/>
              </p:nvGrpSpPr>
              <p:grpSpPr>
                <a:xfrm flipH="1">
                  <a:off x="7293260" y="2377972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72678634-EDC4-3B44-F77C-50D7A40E30AF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0B651166-05C2-5105-17DC-CFDD12505785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53" name="台形 52">
                      <a:extLst>
                        <a:ext uri="{FF2B5EF4-FFF2-40B4-BE49-F238E27FC236}">
                          <a16:creationId xmlns:a16="http://schemas.microsoft.com/office/drawing/2014/main" id="{ACB79A57-2EB3-7F42-7144-018325E23C2B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CCECFF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4" name="楕円 16">
                      <a:extLst>
                        <a:ext uri="{FF2B5EF4-FFF2-40B4-BE49-F238E27FC236}">
                          <a16:creationId xmlns:a16="http://schemas.microsoft.com/office/drawing/2014/main" id="{020F19D4-B05D-CFE7-C14F-433AFB1EE4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55" name="グループ化 54">
                      <a:extLst>
                        <a:ext uri="{FF2B5EF4-FFF2-40B4-BE49-F238E27FC236}">
                          <a16:creationId xmlns:a16="http://schemas.microsoft.com/office/drawing/2014/main" id="{EF29AA3E-945A-F6A8-B487-079AB1AB7CC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56" name="四角形: 角を丸くする 55">
                        <a:extLst>
                          <a:ext uri="{FF2B5EF4-FFF2-40B4-BE49-F238E27FC236}">
                            <a16:creationId xmlns:a16="http://schemas.microsoft.com/office/drawing/2014/main" id="{0614D301-A23B-0068-25B7-C6CA7EF3CCB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7" name="四角形: 上の 2 つの角を丸める 56">
                        <a:extLst>
                          <a:ext uri="{FF2B5EF4-FFF2-40B4-BE49-F238E27FC236}">
                            <a16:creationId xmlns:a16="http://schemas.microsoft.com/office/drawing/2014/main" id="{9C241020-7F55-E5F5-DE1C-B40A833587D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8" name="四角形: 角を丸くする 277">
                        <a:extLst>
                          <a:ext uri="{FF2B5EF4-FFF2-40B4-BE49-F238E27FC236}">
                            <a16:creationId xmlns:a16="http://schemas.microsoft.com/office/drawing/2014/main" id="{F82DE7ED-D6B2-9BD6-216B-78D0FD00DE2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9" name="四角形: 角を丸くする 277">
                        <a:extLst>
                          <a:ext uri="{FF2B5EF4-FFF2-40B4-BE49-F238E27FC236}">
                            <a16:creationId xmlns:a16="http://schemas.microsoft.com/office/drawing/2014/main" id="{A71E2EFF-1DD4-3436-054E-EF02F3F2DA4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0" name="四角形: 角を丸くする 277">
                        <a:extLst>
                          <a:ext uri="{FF2B5EF4-FFF2-40B4-BE49-F238E27FC236}">
                            <a16:creationId xmlns:a16="http://schemas.microsoft.com/office/drawing/2014/main" id="{0C300E0F-A1CD-5F53-6AC2-7D96EB5D2F2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1" name="四角形: 角を丸くする 277">
                        <a:extLst>
                          <a:ext uri="{FF2B5EF4-FFF2-40B4-BE49-F238E27FC236}">
                            <a16:creationId xmlns:a16="http://schemas.microsoft.com/office/drawing/2014/main" id="{A1C8A006-67BD-D1F8-BF55-1F351116D25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49" name="テキスト ボックス 48">
                  <a:extLst>
                    <a:ext uri="{FF2B5EF4-FFF2-40B4-BE49-F238E27FC236}">
                      <a16:creationId xmlns:a16="http://schemas.microsoft.com/office/drawing/2014/main" id="{7D7AB6DA-6CB3-421E-5D94-77C8702CCFF2}"/>
                    </a:ext>
                  </a:extLst>
                </p:cNvPr>
                <p:cNvSpPr txBox="1"/>
                <p:nvPr/>
              </p:nvSpPr>
              <p:spPr>
                <a:xfrm>
                  <a:off x="9145878" y="3348982"/>
                  <a:ext cx="7225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燃える</a:t>
                  </a:r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E0B081D2-9239-E932-D593-C8E0892A305A}"/>
                    </a:ext>
                  </a:extLst>
                </p:cNvPr>
                <p:cNvSpPr txBox="1"/>
                <p:nvPr/>
              </p:nvSpPr>
              <p:spPr>
                <a:xfrm>
                  <a:off x="7461761" y="3339409"/>
                  <a:ext cx="91274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燃えない</a:t>
                  </a: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DEA98D6-C581-5135-218D-9ABB73C990FF}"/>
                </a:ext>
              </a:extLst>
            </p:cNvPr>
            <p:cNvGrpSpPr/>
            <p:nvPr/>
          </p:nvGrpSpPr>
          <p:grpSpPr>
            <a:xfrm>
              <a:off x="3103528" y="4624154"/>
              <a:ext cx="783060" cy="422315"/>
              <a:chOff x="6758359" y="167068"/>
              <a:chExt cx="783060" cy="422315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B15B8D9-E49B-E816-784A-793276BE501A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30C31ACB-51F4-E1EA-B3C0-B2B0DBC1D221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8737602-0E24-4358-FDDF-8A68AD39294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E6B3DFC-8587-9D05-289D-2B7AF1743CA2}"/>
                </a:ext>
              </a:extLst>
            </p:cNvPr>
            <p:cNvGrpSpPr/>
            <p:nvPr/>
          </p:nvGrpSpPr>
          <p:grpSpPr>
            <a:xfrm flipH="1">
              <a:off x="3941728" y="4624154"/>
              <a:ext cx="783060" cy="422315"/>
              <a:chOff x="6758359" y="167068"/>
              <a:chExt cx="783060" cy="422315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02C7D7E-56D4-4250-8F15-3D88B52DA4E0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29C85201-1EC1-C910-E9DD-092BBF479B31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F2A720C-5BD1-7AA0-3BE5-8AF0D38B04D5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B288C3F1-5E59-F3A2-B20E-F90C2DADC18F}"/>
              </a:ext>
            </a:extLst>
          </p:cNvPr>
          <p:cNvSpPr txBox="1"/>
          <p:nvPr/>
        </p:nvSpPr>
        <p:spPr>
          <a:xfrm>
            <a:off x="635319" y="950475"/>
            <a:ext cx="5540430" cy="424089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分別した？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9D5ACB1-BC5B-B75E-C243-2C804DD157FB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B288C3F1-5E59-F3A2-B20E-F90C2DADC18F}"/>
              </a:ext>
            </a:extLst>
          </p:cNvPr>
          <p:cNvSpPr txBox="1"/>
          <p:nvPr/>
        </p:nvSpPr>
        <p:spPr>
          <a:xfrm>
            <a:off x="635319" y="1107229"/>
            <a:ext cx="5540430" cy="424089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ゴミの分別を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確認してから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出してや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2C2BC2D-3D7A-DAF2-097B-6E7D55443551}"/>
              </a:ext>
            </a:extLst>
          </p:cNvPr>
          <p:cNvGrpSpPr/>
          <p:nvPr/>
        </p:nvGrpSpPr>
        <p:grpSpPr>
          <a:xfrm>
            <a:off x="3023954" y="5808095"/>
            <a:ext cx="3321363" cy="3780019"/>
            <a:chOff x="-4334068" y="-3160103"/>
            <a:chExt cx="3585339" cy="408045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04186F4-A4AC-E7E0-D27D-AE2A6EAEE71D}"/>
                </a:ext>
              </a:extLst>
            </p:cNvPr>
            <p:cNvGrpSpPr/>
            <p:nvPr/>
          </p:nvGrpSpPr>
          <p:grpSpPr>
            <a:xfrm>
              <a:off x="-4074253" y="-1898706"/>
              <a:ext cx="3325524" cy="2740408"/>
              <a:chOff x="3890929" y="-1475271"/>
              <a:chExt cx="3325524" cy="2740408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4DA7334E-27BE-854A-2386-D37C23502377}"/>
                  </a:ext>
                </a:extLst>
              </p:cNvPr>
              <p:cNvGrpSpPr/>
              <p:nvPr/>
            </p:nvGrpSpPr>
            <p:grpSpPr>
              <a:xfrm>
                <a:off x="4790042" y="-1475271"/>
                <a:ext cx="1572658" cy="1659624"/>
                <a:chOff x="4934860" y="3588524"/>
                <a:chExt cx="1242932" cy="1311665"/>
              </a:xfrm>
              <a:solidFill>
                <a:srgbClr val="0066FF"/>
              </a:solidFill>
            </p:grpSpPr>
            <p:sp>
              <p:nvSpPr>
                <p:cNvPr id="120" name="台形 119">
                  <a:extLst>
                    <a:ext uri="{FF2B5EF4-FFF2-40B4-BE49-F238E27FC236}">
                      <a16:creationId xmlns:a16="http://schemas.microsoft.com/office/drawing/2014/main" id="{58961E42-A7F2-1A8C-0791-6A17C857765B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楕円 16">
                  <a:extLst>
                    <a:ext uri="{FF2B5EF4-FFF2-40B4-BE49-F238E27FC236}">
                      <a16:creationId xmlns:a16="http://schemas.microsoft.com/office/drawing/2014/main" id="{0B5D46BB-D7A7-F2C7-FED3-12EE2D3904FD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BBDC1B31-1814-9CD4-6B8E-E9E1B8D71F9E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23" name="楕円 16">
                    <a:extLst>
                      <a:ext uri="{FF2B5EF4-FFF2-40B4-BE49-F238E27FC236}">
                        <a16:creationId xmlns:a16="http://schemas.microsoft.com/office/drawing/2014/main" id="{6C57C4FD-5225-3DBA-FE45-C27345BF15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楕円 16">
                    <a:extLst>
                      <a:ext uri="{FF2B5EF4-FFF2-40B4-BE49-F238E27FC236}">
                        <a16:creationId xmlns:a16="http://schemas.microsoft.com/office/drawing/2014/main" id="{3E81EC1B-60AA-8952-1C74-B02F47DF54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ED8CAEF8-A1EB-3FD9-F026-17943227BD07}"/>
                  </a:ext>
                </a:extLst>
              </p:cNvPr>
              <p:cNvGrpSpPr/>
              <p:nvPr/>
            </p:nvGrpSpPr>
            <p:grpSpPr>
              <a:xfrm>
                <a:off x="5643795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115" name="台形 114">
                  <a:extLst>
                    <a:ext uri="{FF2B5EF4-FFF2-40B4-BE49-F238E27FC236}">
                      <a16:creationId xmlns:a16="http://schemas.microsoft.com/office/drawing/2014/main" id="{FDAAB0E0-88AC-272B-9B15-EFD0D441CA85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楕円 16">
                  <a:extLst>
                    <a:ext uri="{FF2B5EF4-FFF2-40B4-BE49-F238E27FC236}">
                      <a16:creationId xmlns:a16="http://schemas.microsoft.com/office/drawing/2014/main" id="{A7C2FE92-BE01-25BF-BE7D-BFB181C8C07D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07E6CB67-5421-22D4-4CBE-54BC00AC632A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118" name="楕円 16">
                    <a:extLst>
                      <a:ext uri="{FF2B5EF4-FFF2-40B4-BE49-F238E27FC236}">
                        <a16:creationId xmlns:a16="http://schemas.microsoft.com/office/drawing/2014/main" id="{5B3B9FC9-B46C-9748-E8D9-837E677886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" name="楕円 16">
                    <a:extLst>
                      <a:ext uri="{FF2B5EF4-FFF2-40B4-BE49-F238E27FC236}">
                        <a16:creationId xmlns:a16="http://schemas.microsoft.com/office/drawing/2014/main" id="{8359B219-0829-33BE-8546-339DBEDFCB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28FE41CC-7FE7-4D29-2ECA-2F1D630C5E5E}"/>
                  </a:ext>
                </a:extLst>
              </p:cNvPr>
              <p:cNvGrpSpPr/>
              <p:nvPr/>
            </p:nvGrpSpPr>
            <p:grpSpPr>
              <a:xfrm>
                <a:off x="3890929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B7308EC0-A2B9-9A26-22B7-2BA05E2FD75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楕円 16">
                  <a:extLst>
                    <a:ext uri="{FF2B5EF4-FFF2-40B4-BE49-F238E27FC236}">
                      <a16:creationId xmlns:a16="http://schemas.microsoft.com/office/drawing/2014/main" id="{BED0358C-43E9-A3C3-EA61-B4C995825137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845071F0-5BFC-3238-9A87-DCB77EA146DD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113" name="楕円 16">
                    <a:extLst>
                      <a:ext uri="{FF2B5EF4-FFF2-40B4-BE49-F238E27FC236}">
                        <a16:creationId xmlns:a16="http://schemas.microsoft.com/office/drawing/2014/main" id="{CFF9D0FE-C23A-78D3-5A97-3D9B064617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" name="楕円 16">
                    <a:extLst>
                      <a:ext uri="{FF2B5EF4-FFF2-40B4-BE49-F238E27FC236}">
                        <a16:creationId xmlns:a16="http://schemas.microsoft.com/office/drawing/2014/main" id="{95274F1D-986A-704B-ADAE-AC17B238AB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7EAE56F8-957B-B34A-24D6-029485CF0E56}"/>
                  </a:ext>
                </a:extLst>
              </p:cNvPr>
              <p:cNvGrpSpPr/>
              <p:nvPr/>
            </p:nvGrpSpPr>
            <p:grpSpPr>
              <a:xfrm>
                <a:off x="4104242" y="-670712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105" name="台形 104">
                  <a:extLst>
                    <a:ext uri="{FF2B5EF4-FFF2-40B4-BE49-F238E27FC236}">
                      <a16:creationId xmlns:a16="http://schemas.microsoft.com/office/drawing/2014/main" id="{15466DA5-640C-4254-B9A5-7A5693A3AA0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楕円 16">
                  <a:extLst>
                    <a:ext uri="{FF2B5EF4-FFF2-40B4-BE49-F238E27FC236}">
                      <a16:creationId xmlns:a16="http://schemas.microsoft.com/office/drawing/2014/main" id="{1D620451-D204-AD67-2477-0BFF91744740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0E0113DC-0F22-7B01-CA77-A551962C6B33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08" name="楕円 16">
                    <a:extLst>
                      <a:ext uri="{FF2B5EF4-FFF2-40B4-BE49-F238E27FC236}">
                        <a16:creationId xmlns:a16="http://schemas.microsoft.com/office/drawing/2014/main" id="{C873A336-5363-CD0F-9328-8796D0B882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" name="楕円 16">
                    <a:extLst>
                      <a:ext uri="{FF2B5EF4-FFF2-40B4-BE49-F238E27FC236}">
                        <a16:creationId xmlns:a16="http://schemas.microsoft.com/office/drawing/2014/main" id="{E1F36FEE-B336-6AEC-75E8-4ACFA202E2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B59EDD18-9E2B-E197-FD4C-1CC453F1B13B}"/>
                  </a:ext>
                </a:extLst>
              </p:cNvPr>
              <p:cNvGrpSpPr/>
              <p:nvPr/>
            </p:nvGrpSpPr>
            <p:grpSpPr>
              <a:xfrm>
                <a:off x="5437742" y="-661187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15D25107-CE0B-534F-009A-9DC36272982B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楕円 16">
                  <a:extLst>
                    <a:ext uri="{FF2B5EF4-FFF2-40B4-BE49-F238E27FC236}">
                      <a16:creationId xmlns:a16="http://schemas.microsoft.com/office/drawing/2014/main" id="{475908FE-48AE-ED48-BDA3-C4015A4F4ADD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6960FDB6-7817-B24F-1C92-6F13888CCC0B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03" name="楕円 16">
                    <a:extLst>
                      <a:ext uri="{FF2B5EF4-FFF2-40B4-BE49-F238E27FC236}">
                        <a16:creationId xmlns:a16="http://schemas.microsoft.com/office/drawing/2014/main" id="{A47AA6B2-3466-5FD8-28A4-E7450BEE69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楕円 16">
                    <a:extLst>
                      <a:ext uri="{FF2B5EF4-FFF2-40B4-BE49-F238E27FC236}">
                        <a16:creationId xmlns:a16="http://schemas.microsoft.com/office/drawing/2014/main" id="{B96055D0-8D28-7CB6-7C16-23B44B173C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018B988C-3A28-9B16-0345-8A0D3B916692}"/>
                  </a:ext>
                </a:extLst>
              </p:cNvPr>
              <p:cNvGrpSpPr/>
              <p:nvPr/>
            </p:nvGrpSpPr>
            <p:grpSpPr>
              <a:xfrm>
                <a:off x="4790042" y="-394487"/>
                <a:ext cx="1572658" cy="1659624"/>
                <a:chOff x="4934860" y="3588524"/>
                <a:chExt cx="1242932" cy="1311665"/>
              </a:xfrm>
              <a:solidFill>
                <a:srgbClr val="CCECFF"/>
              </a:solidFill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8D9A6852-B957-D49A-A1AB-B1C6367CB94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楕円 16">
                  <a:extLst>
                    <a:ext uri="{FF2B5EF4-FFF2-40B4-BE49-F238E27FC236}">
                      <a16:creationId xmlns:a16="http://schemas.microsoft.com/office/drawing/2014/main" id="{2420BEA2-3F46-371D-9A11-271C107B762A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4A97EDB0-0805-63EE-572B-BFE805276F7E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98" name="楕円 16">
                    <a:extLst>
                      <a:ext uri="{FF2B5EF4-FFF2-40B4-BE49-F238E27FC236}">
                        <a16:creationId xmlns:a16="http://schemas.microsoft.com/office/drawing/2014/main" id="{EA98294B-CD6F-938F-B883-EC498CAD18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9" name="楕円 16">
                    <a:extLst>
                      <a:ext uri="{FF2B5EF4-FFF2-40B4-BE49-F238E27FC236}">
                        <a16:creationId xmlns:a16="http://schemas.microsoft.com/office/drawing/2014/main" id="{3A98030D-8380-5D00-95D4-8F87C5555C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6C0D739-EB8E-0BD4-9D98-A4B48AE369C9}"/>
                </a:ext>
              </a:extLst>
            </p:cNvPr>
            <p:cNvGrpSpPr/>
            <p:nvPr/>
          </p:nvGrpSpPr>
          <p:grpSpPr>
            <a:xfrm>
              <a:off x="-4334068" y="-3160103"/>
              <a:ext cx="2474710" cy="4080450"/>
              <a:chOff x="-3771410" y="-3160103"/>
              <a:chExt cx="2474710" cy="4080450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7B86C96A-6A43-AB28-25E3-6565BEAAEE66}"/>
                  </a:ext>
                </a:extLst>
              </p:cNvPr>
              <p:cNvGrpSpPr/>
              <p:nvPr/>
            </p:nvGrpSpPr>
            <p:grpSpPr>
              <a:xfrm>
                <a:off x="-3771410" y="-3160103"/>
                <a:ext cx="2474710" cy="3795803"/>
                <a:chOff x="-59378" y="983492"/>
                <a:chExt cx="2474710" cy="3795803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D42CCEE8-C94E-A91B-629A-E735BDFEB3FA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0944E8DE-51AD-67CA-0BAB-26106C449CE3}"/>
                    </a:ext>
                  </a:extLst>
                </p:cNvPr>
                <p:cNvSpPr/>
                <p:nvPr/>
              </p:nvSpPr>
              <p:spPr bwMode="auto">
                <a:xfrm rot="8100000">
                  <a:off x="1965361" y="3938618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9A17DD00-84EF-D66C-4CC2-59339F8CEBD9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47C97634-55E4-230B-F545-299B0E289244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16571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6252B951-0A90-1EF9-5A35-FCCEFEC64BB6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FD901BA2-ACD4-6F18-DA15-3F4BBBF49741}"/>
                    </a:ext>
                  </a:extLst>
                </p:cNvPr>
                <p:cNvGrpSpPr/>
                <p:nvPr/>
              </p:nvGrpSpPr>
              <p:grpSpPr>
                <a:xfrm>
                  <a:off x="739748" y="4182690"/>
                  <a:ext cx="890634" cy="596605"/>
                  <a:chOff x="3897206" y="4195140"/>
                  <a:chExt cx="1192380" cy="937465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7250E600-6CF2-4791-AFBC-2DB20A91CBFA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897206" y="4195140"/>
                    <a:ext cx="517585" cy="937465"/>
                  </a:xfrm>
                  <a:custGeom>
                    <a:avLst/>
                    <a:gdLst>
                      <a:gd name="connsiteX0" fmla="*/ 0 w 517585"/>
                      <a:gd name="connsiteY0" fmla="*/ 937465 h 937465"/>
                      <a:gd name="connsiteX1" fmla="*/ 517585 w 517585"/>
                      <a:gd name="connsiteY1" fmla="*/ 937465 h 937465"/>
                      <a:gd name="connsiteX2" fmla="*/ 517585 w 517585"/>
                      <a:gd name="connsiteY2" fmla="*/ 0 h 937465"/>
                      <a:gd name="connsiteX3" fmla="*/ 106384 w 517585"/>
                      <a:gd name="connsiteY3" fmla="*/ 0 h 937465"/>
                      <a:gd name="connsiteX4" fmla="*/ 0 w 517585"/>
                      <a:gd name="connsiteY4" fmla="*/ 937465 h 937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7585" h="937465">
                        <a:moveTo>
                          <a:pt x="0" y="937465"/>
                        </a:moveTo>
                        <a:lnTo>
                          <a:pt x="517585" y="937465"/>
                        </a:lnTo>
                        <a:lnTo>
                          <a:pt x="517585" y="0"/>
                        </a:lnTo>
                        <a:lnTo>
                          <a:pt x="106384" y="0"/>
                        </a:lnTo>
                        <a:lnTo>
                          <a:pt x="0" y="93746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C2F0DCA1-BB81-1083-DEDF-09E940D628FD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572001" y="4195140"/>
                    <a:ext cx="517585" cy="937465"/>
                  </a:xfrm>
                  <a:custGeom>
                    <a:avLst/>
                    <a:gdLst>
                      <a:gd name="connsiteX0" fmla="*/ 0 w 517585"/>
                      <a:gd name="connsiteY0" fmla="*/ 937465 h 937465"/>
                      <a:gd name="connsiteX1" fmla="*/ 517585 w 517585"/>
                      <a:gd name="connsiteY1" fmla="*/ 937465 h 937465"/>
                      <a:gd name="connsiteX2" fmla="*/ 411201 w 517585"/>
                      <a:gd name="connsiteY2" fmla="*/ 0 h 937465"/>
                      <a:gd name="connsiteX3" fmla="*/ 0 w 517585"/>
                      <a:gd name="connsiteY3" fmla="*/ 0 h 937465"/>
                      <a:gd name="connsiteX4" fmla="*/ 0 w 517585"/>
                      <a:gd name="connsiteY4" fmla="*/ 937465 h 937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7585" h="937465">
                        <a:moveTo>
                          <a:pt x="0" y="937465"/>
                        </a:moveTo>
                        <a:lnTo>
                          <a:pt x="517585" y="937465"/>
                        </a:lnTo>
                        <a:lnTo>
                          <a:pt x="411201" y="0"/>
                        </a:lnTo>
                        <a:lnTo>
                          <a:pt x="0" y="0"/>
                        </a:lnTo>
                        <a:lnTo>
                          <a:pt x="0" y="93746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0" name="台形 79">
                  <a:extLst>
                    <a:ext uri="{FF2B5EF4-FFF2-40B4-BE49-F238E27FC236}">
                      <a16:creationId xmlns:a16="http://schemas.microsoft.com/office/drawing/2014/main" id="{358885AD-AD7A-56CA-DBC7-6647B61567F7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D870AFB5-D92D-463F-BECC-4B3A0DB330C1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048E650-9835-932F-F78D-BDA73028991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F7E916E2-EE62-CF99-4225-110430D3282D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1F5A6150-D9ED-951A-A1A1-759A07CE24B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9E0EFC61-708A-E1FE-008D-CEC50EC2B087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6B119A4-74A9-8120-F523-371467A2CC98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24D18819-0F22-262A-B730-34BCB3676E37}"/>
                  </a:ext>
                </a:extLst>
              </p:cNvPr>
              <p:cNvGrpSpPr/>
              <p:nvPr/>
            </p:nvGrpSpPr>
            <p:grpSpPr>
              <a:xfrm>
                <a:off x="-3346217" y="498032"/>
                <a:ext cx="783060" cy="422315"/>
                <a:chOff x="6758359" y="167068"/>
                <a:chExt cx="783060" cy="422315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1AB4E020-A0AE-2EF0-746D-3BB74D1ADDD7}"/>
                    </a:ext>
                  </a:extLst>
                </p:cNvPr>
                <p:cNvSpPr/>
                <p:nvPr/>
              </p:nvSpPr>
              <p:spPr bwMode="auto">
                <a:xfrm>
                  <a:off x="6781747" y="167068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" name="四角形: 上の 2 つの角を丸める 31">
                  <a:extLst>
                    <a:ext uri="{FF2B5EF4-FFF2-40B4-BE49-F238E27FC236}">
                      <a16:creationId xmlns:a16="http://schemas.microsoft.com/office/drawing/2014/main" id="{CA0189ED-D3E4-A309-AA19-233A6809136B}"/>
                    </a:ext>
                  </a:extLst>
                </p:cNvPr>
                <p:cNvSpPr/>
                <p:nvPr/>
              </p:nvSpPr>
              <p:spPr bwMode="auto">
                <a:xfrm>
                  <a:off x="6940811" y="283978"/>
                  <a:ext cx="188599" cy="242278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39BCEF8C-C070-0EF7-2C50-5350FDC9DC35}"/>
                    </a:ext>
                  </a:extLst>
                </p:cNvPr>
                <p:cNvSpPr/>
                <p:nvPr/>
              </p:nvSpPr>
              <p:spPr bwMode="auto">
                <a:xfrm>
                  <a:off x="6758359" y="497308"/>
                  <a:ext cx="783060" cy="92075"/>
                </a:xfrm>
                <a:custGeom>
                  <a:avLst/>
                  <a:gdLst>
                    <a:gd name="connsiteX0" fmla="*/ 0 w 736284"/>
                    <a:gd name="connsiteY0" fmla="*/ 0 h 92075"/>
                    <a:gd name="connsiteX1" fmla="*/ 736284 w 736284"/>
                    <a:gd name="connsiteY1" fmla="*/ 0 h 92075"/>
                    <a:gd name="connsiteX2" fmla="*/ 736283 w 736284"/>
                    <a:gd name="connsiteY2" fmla="*/ 72052 h 92075"/>
                    <a:gd name="connsiteX3" fmla="*/ 715498 w 736284"/>
                    <a:gd name="connsiteY3" fmla="*/ 92075 h 92075"/>
                    <a:gd name="connsiteX4" fmla="*/ 20786 w 736284"/>
                    <a:gd name="connsiteY4" fmla="*/ 92075 h 92075"/>
                    <a:gd name="connsiteX5" fmla="*/ 0 w 736284"/>
                    <a:gd name="connsiteY5" fmla="*/ 72052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6284" h="92075">
                      <a:moveTo>
                        <a:pt x="0" y="0"/>
                      </a:moveTo>
                      <a:lnTo>
                        <a:pt x="736284" y="0"/>
                      </a:lnTo>
                      <a:lnTo>
                        <a:pt x="736283" y="72052"/>
                      </a:lnTo>
                      <a:cubicBezTo>
                        <a:pt x="736283" y="83110"/>
                        <a:pt x="726978" y="92075"/>
                        <a:pt x="715498" y="92075"/>
                      </a:cubicBezTo>
                      <a:lnTo>
                        <a:pt x="20786" y="92075"/>
                      </a:lnTo>
                      <a:cubicBezTo>
                        <a:pt x="9306" y="92075"/>
                        <a:pt x="0" y="83110"/>
                        <a:pt x="0" y="7205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05747DA-EC2F-301A-9742-3B86D1525C0A}"/>
                  </a:ext>
                </a:extLst>
              </p:cNvPr>
              <p:cNvGrpSpPr/>
              <p:nvPr/>
            </p:nvGrpSpPr>
            <p:grpSpPr>
              <a:xfrm flipH="1">
                <a:off x="-2508017" y="498032"/>
                <a:ext cx="783060" cy="422315"/>
                <a:chOff x="6758359" y="167068"/>
                <a:chExt cx="783060" cy="422315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D48F2E21-21B6-067C-1EA8-CDDC2C6100A0}"/>
                    </a:ext>
                  </a:extLst>
                </p:cNvPr>
                <p:cNvSpPr/>
                <p:nvPr/>
              </p:nvSpPr>
              <p:spPr bwMode="auto">
                <a:xfrm>
                  <a:off x="6781747" y="167068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F39CE81D-192D-A7C8-5997-595CE1D06098}"/>
                    </a:ext>
                  </a:extLst>
                </p:cNvPr>
                <p:cNvSpPr/>
                <p:nvPr/>
              </p:nvSpPr>
              <p:spPr bwMode="auto">
                <a:xfrm>
                  <a:off x="6940811" y="283978"/>
                  <a:ext cx="188599" cy="242278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E8607AC8-968A-7395-EAFB-F9E2012474D7}"/>
                    </a:ext>
                  </a:extLst>
                </p:cNvPr>
                <p:cNvSpPr/>
                <p:nvPr/>
              </p:nvSpPr>
              <p:spPr bwMode="auto">
                <a:xfrm>
                  <a:off x="6758359" y="497308"/>
                  <a:ext cx="783060" cy="92075"/>
                </a:xfrm>
                <a:custGeom>
                  <a:avLst/>
                  <a:gdLst>
                    <a:gd name="connsiteX0" fmla="*/ 0 w 736284"/>
                    <a:gd name="connsiteY0" fmla="*/ 0 h 92075"/>
                    <a:gd name="connsiteX1" fmla="*/ 736284 w 736284"/>
                    <a:gd name="connsiteY1" fmla="*/ 0 h 92075"/>
                    <a:gd name="connsiteX2" fmla="*/ 736283 w 736284"/>
                    <a:gd name="connsiteY2" fmla="*/ 72052 h 92075"/>
                    <a:gd name="connsiteX3" fmla="*/ 715498 w 736284"/>
                    <a:gd name="connsiteY3" fmla="*/ 92075 h 92075"/>
                    <a:gd name="connsiteX4" fmla="*/ 20786 w 736284"/>
                    <a:gd name="connsiteY4" fmla="*/ 92075 h 92075"/>
                    <a:gd name="connsiteX5" fmla="*/ 0 w 736284"/>
                    <a:gd name="connsiteY5" fmla="*/ 72052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6284" h="92075">
                      <a:moveTo>
                        <a:pt x="0" y="0"/>
                      </a:moveTo>
                      <a:lnTo>
                        <a:pt x="736284" y="0"/>
                      </a:lnTo>
                      <a:lnTo>
                        <a:pt x="736283" y="72052"/>
                      </a:lnTo>
                      <a:cubicBezTo>
                        <a:pt x="736283" y="83110"/>
                        <a:pt x="726978" y="92075"/>
                        <a:pt x="715498" y="92075"/>
                      </a:cubicBezTo>
                      <a:lnTo>
                        <a:pt x="20786" y="92075"/>
                      </a:lnTo>
                      <a:cubicBezTo>
                        <a:pt x="9306" y="92075"/>
                        <a:pt x="0" y="83110"/>
                        <a:pt x="0" y="7205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83EEE8C-F514-88E6-338A-2A0FD4546FC6}"/>
                  </a:ext>
                </a:extLst>
              </p:cNvPr>
              <p:cNvSpPr/>
              <p:nvPr/>
            </p:nvSpPr>
            <p:spPr bwMode="auto">
              <a:xfrm>
                <a:off x="-316363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CFC14C0-C5A3-EB86-1873-6F0C673334F8}"/>
                  </a:ext>
                </a:extLst>
              </p:cNvPr>
              <p:cNvSpPr/>
              <p:nvPr/>
            </p:nvSpPr>
            <p:spPr bwMode="auto">
              <a:xfrm>
                <a:off x="-243338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17D303D-6990-42B4-5486-CAD19B96FFC9}"/>
                  </a:ext>
                </a:extLst>
              </p:cNvPr>
              <p:cNvSpPr/>
              <p:nvPr/>
            </p:nvSpPr>
            <p:spPr bwMode="auto">
              <a:xfrm>
                <a:off x="-297017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278291C7-1033-1061-A648-F06C4AE01406}"/>
                  </a:ext>
                </a:extLst>
              </p:cNvPr>
              <p:cNvSpPr/>
              <p:nvPr/>
            </p:nvSpPr>
            <p:spPr bwMode="auto">
              <a:xfrm>
                <a:off x="-223357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54ECF46-CC54-9B86-E27F-B7FFC9FBFC58}"/>
                  </a:ext>
                </a:extLst>
              </p:cNvPr>
              <p:cNvSpPr/>
              <p:nvPr/>
            </p:nvSpPr>
            <p:spPr bwMode="auto">
              <a:xfrm>
                <a:off x="-3173774" y="-2588448"/>
                <a:ext cx="1268480" cy="2872426"/>
              </a:xfrm>
              <a:custGeom>
                <a:avLst/>
                <a:gdLst>
                  <a:gd name="connsiteX0" fmla="*/ 209063 w 1268480"/>
                  <a:gd name="connsiteY0" fmla="*/ 1296887 h 2872426"/>
                  <a:gd name="connsiteX1" fmla="*/ 238079 w 1268480"/>
                  <a:gd name="connsiteY1" fmla="*/ 1334722 h 2872426"/>
                  <a:gd name="connsiteX2" fmla="*/ 262016 w 1268480"/>
                  <a:gd name="connsiteY2" fmla="*/ 1321729 h 2872426"/>
                  <a:gd name="connsiteX3" fmla="*/ 372330 w 1268480"/>
                  <a:gd name="connsiteY3" fmla="*/ 1299458 h 2872426"/>
                  <a:gd name="connsiteX4" fmla="*/ 898826 w 1268480"/>
                  <a:gd name="connsiteY4" fmla="*/ 1299458 h 2872426"/>
                  <a:gd name="connsiteX5" fmla="*/ 1009140 w 1268480"/>
                  <a:gd name="connsiteY5" fmla="*/ 1321729 h 2872426"/>
                  <a:gd name="connsiteX6" fmla="*/ 1036709 w 1268480"/>
                  <a:gd name="connsiteY6" fmla="*/ 1336693 h 2872426"/>
                  <a:gd name="connsiteX7" fmla="*/ 1064938 w 1268480"/>
                  <a:gd name="connsiteY7" fmla="*/ 1299883 h 2872426"/>
                  <a:gd name="connsiteX8" fmla="*/ 1074363 w 1268480"/>
                  <a:gd name="connsiteY8" fmla="*/ 1304999 h 2872426"/>
                  <a:gd name="connsiteX9" fmla="*/ 1214623 w 1268480"/>
                  <a:gd name="connsiteY9" fmla="*/ 1568797 h 2872426"/>
                  <a:gd name="connsiteX10" fmla="*/ 1214623 w 1268480"/>
                  <a:gd name="connsiteY10" fmla="*/ 2333623 h 2872426"/>
                  <a:gd name="connsiteX11" fmla="*/ 1174200 w 1268480"/>
                  <a:gd name="connsiteY11" fmla="*/ 2333623 h 2872426"/>
                  <a:gd name="connsiteX12" fmla="*/ 1268480 w 1268480"/>
                  <a:gd name="connsiteY12" fmla="*/ 2872426 h 2872426"/>
                  <a:gd name="connsiteX13" fmla="*/ 0 w 1268480"/>
                  <a:gd name="connsiteY13" fmla="*/ 2872426 h 2872426"/>
                  <a:gd name="connsiteX14" fmla="*/ 94280 w 1268480"/>
                  <a:gd name="connsiteY14" fmla="*/ 2333623 h 2872426"/>
                  <a:gd name="connsiteX15" fmla="*/ 53857 w 1268480"/>
                  <a:gd name="connsiteY15" fmla="*/ 2333623 h 2872426"/>
                  <a:gd name="connsiteX16" fmla="*/ 53857 w 1268480"/>
                  <a:gd name="connsiteY16" fmla="*/ 1568797 h 2872426"/>
                  <a:gd name="connsiteX17" fmla="*/ 194117 w 1268480"/>
                  <a:gd name="connsiteY17" fmla="*/ 1304999 h 2872426"/>
                  <a:gd name="connsiteX18" fmla="*/ 638721 w 1268480"/>
                  <a:gd name="connsiteY18" fmla="*/ 0 h 2872426"/>
                  <a:gd name="connsiteX19" fmla="*/ 1255116 w 1268480"/>
                  <a:gd name="connsiteY19" fmla="*/ 616395 h 2872426"/>
                  <a:gd name="connsiteX20" fmla="*/ 638721 w 1268480"/>
                  <a:gd name="connsiteY20" fmla="*/ 1232790 h 2872426"/>
                  <a:gd name="connsiteX21" fmla="*/ 22326 w 1268480"/>
                  <a:gd name="connsiteY21" fmla="*/ 616395 h 2872426"/>
                  <a:gd name="connsiteX22" fmla="*/ 638721 w 1268480"/>
                  <a:gd name="connsiteY22" fmla="*/ 0 h 2872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8480" h="2872426">
                    <a:moveTo>
                      <a:pt x="209063" y="1296887"/>
                    </a:moveTo>
                    <a:lnTo>
                      <a:pt x="238079" y="1334722"/>
                    </a:lnTo>
                    <a:lnTo>
                      <a:pt x="262016" y="1321729"/>
                    </a:lnTo>
                    <a:cubicBezTo>
                      <a:pt x="295922" y="1307388"/>
                      <a:pt x="333200" y="1299458"/>
                      <a:pt x="372330" y="1299458"/>
                    </a:cubicBezTo>
                    <a:lnTo>
                      <a:pt x="898826" y="1299458"/>
                    </a:lnTo>
                    <a:cubicBezTo>
                      <a:pt x="937956" y="1299458"/>
                      <a:pt x="975234" y="1307388"/>
                      <a:pt x="1009140" y="1321729"/>
                    </a:cubicBezTo>
                    <a:lnTo>
                      <a:pt x="1036709" y="1336693"/>
                    </a:lnTo>
                    <a:lnTo>
                      <a:pt x="1064938" y="1299883"/>
                    </a:lnTo>
                    <a:lnTo>
                      <a:pt x="1074363" y="1304999"/>
                    </a:lnTo>
                    <a:cubicBezTo>
                      <a:pt x="1158986" y="1362169"/>
                      <a:pt x="1214623" y="1458986"/>
                      <a:pt x="1214623" y="1568797"/>
                    </a:cubicBezTo>
                    <a:lnTo>
                      <a:pt x="1214623" y="2333623"/>
                    </a:lnTo>
                    <a:lnTo>
                      <a:pt x="1174200" y="2333623"/>
                    </a:lnTo>
                    <a:lnTo>
                      <a:pt x="1268480" y="2872426"/>
                    </a:lnTo>
                    <a:lnTo>
                      <a:pt x="0" y="2872426"/>
                    </a:lnTo>
                    <a:lnTo>
                      <a:pt x="94280" y="2333623"/>
                    </a:lnTo>
                    <a:lnTo>
                      <a:pt x="53857" y="2333623"/>
                    </a:lnTo>
                    <a:lnTo>
                      <a:pt x="53857" y="1568797"/>
                    </a:lnTo>
                    <a:cubicBezTo>
                      <a:pt x="53857" y="1458986"/>
                      <a:pt x="109494" y="1362169"/>
                      <a:pt x="194117" y="1304999"/>
                    </a:cubicBezTo>
                    <a:close/>
                    <a:moveTo>
                      <a:pt x="638721" y="0"/>
                    </a:moveTo>
                    <a:cubicBezTo>
                      <a:pt x="979147" y="0"/>
                      <a:pt x="1255116" y="275969"/>
                      <a:pt x="1255116" y="616395"/>
                    </a:cubicBezTo>
                    <a:cubicBezTo>
                      <a:pt x="1255116" y="956821"/>
                      <a:pt x="979147" y="1232790"/>
                      <a:pt x="638721" y="1232790"/>
                    </a:cubicBezTo>
                    <a:cubicBezTo>
                      <a:pt x="298295" y="1232790"/>
                      <a:pt x="22326" y="956821"/>
                      <a:pt x="22326" y="616395"/>
                    </a:cubicBezTo>
                    <a:cubicBezTo>
                      <a:pt x="22326" y="275969"/>
                      <a:pt x="298295" y="0"/>
                      <a:pt x="638721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190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9D5ACB1-BC5B-B75E-C243-2C804DD157FB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B288C3F1-5E59-F3A2-B20E-F90C2DADC18F}"/>
              </a:ext>
            </a:extLst>
          </p:cNvPr>
          <p:cNvSpPr txBox="1"/>
          <p:nvPr/>
        </p:nvSpPr>
        <p:spPr>
          <a:xfrm>
            <a:off x="635319" y="1107229"/>
            <a:ext cx="5540430" cy="424089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ゴミの分別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できてるか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見てるで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4EAD32E-4E2B-E9B7-7FC8-B5A921856F2A}"/>
              </a:ext>
            </a:extLst>
          </p:cNvPr>
          <p:cNvGrpSpPr/>
          <p:nvPr/>
        </p:nvGrpSpPr>
        <p:grpSpPr>
          <a:xfrm>
            <a:off x="3068960" y="5696596"/>
            <a:ext cx="2570269" cy="3847468"/>
            <a:chOff x="9370290" y="967299"/>
            <a:chExt cx="2726799" cy="408178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B37EB04-6CCB-AD43-1E48-0FCA6F092726}"/>
                </a:ext>
              </a:extLst>
            </p:cNvPr>
            <p:cNvGrpSpPr/>
            <p:nvPr/>
          </p:nvGrpSpPr>
          <p:grpSpPr>
            <a:xfrm>
              <a:off x="9747499" y="967299"/>
              <a:ext cx="2349590" cy="4065587"/>
              <a:chOff x="6127999" y="967299"/>
              <a:chExt cx="2349590" cy="4065587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D6640328-F95D-B2A9-51B2-392DA5D8865D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412AF790-E89B-9185-1C34-64404AC579E8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89E7136D-ABFF-425D-63A9-5C7BCF98B72E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B52F1F34-348A-9471-2CC4-4AD3A857211D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657CBEA7-6484-05CC-3B41-FF96635BFDC1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096A0878-7756-5362-133E-D1E480094CF6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" name="台形 43">
                  <a:extLst>
                    <a:ext uri="{FF2B5EF4-FFF2-40B4-BE49-F238E27FC236}">
                      <a16:creationId xmlns:a16="http://schemas.microsoft.com/office/drawing/2014/main" id="{2C71A58F-0500-0449-6E2A-2C09E0AE2D66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70DCD7F3-79EB-09EF-6D9D-FCAD081171F0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" name="四角形: 上の 2 つの角を丸める 45">
                  <a:extLst>
                    <a:ext uri="{FF2B5EF4-FFF2-40B4-BE49-F238E27FC236}">
                      <a16:creationId xmlns:a16="http://schemas.microsoft.com/office/drawing/2014/main" id="{83814FC7-4D25-B345-78F0-68E6FEEC258A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5FFEB06D-BE2F-2D91-2908-D80518821A2B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4CA42BED-84DB-4F93-64E4-DB1BB26612EB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EEA11BDD-7664-AEC0-2C3E-3CA9EF262F1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73132F46-D3F0-4C7F-E30B-C7A339E346E7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A30DEDD5-A743-30BB-B3AB-4A352D6D12EE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5EF757D-A3D6-DC82-707B-8ACDA5BFC46A}"/>
                </a:ext>
              </a:extLst>
            </p:cNvPr>
            <p:cNvGrpSpPr/>
            <p:nvPr/>
          </p:nvGrpSpPr>
          <p:grpSpPr>
            <a:xfrm flipH="1">
              <a:off x="10754008" y="4624154"/>
              <a:ext cx="783060" cy="422315"/>
              <a:chOff x="6758359" y="167068"/>
              <a:chExt cx="783060" cy="422315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F70C4B7-6A8D-308F-2DDA-5A052221F324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FD3D5667-5DE9-CBED-4958-B7A9B9A6482A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CDFD3121-351D-06EB-FEF9-B6B8808B6570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6CC6773-B619-6D75-AB8E-89562B7FE4A7}"/>
                </a:ext>
              </a:extLst>
            </p:cNvPr>
            <p:cNvGrpSpPr/>
            <p:nvPr/>
          </p:nvGrpSpPr>
          <p:grpSpPr>
            <a:xfrm rot="960307">
              <a:off x="10590205" y="2019047"/>
              <a:ext cx="1233724" cy="267934"/>
              <a:chOff x="6843475" y="-2190750"/>
              <a:chExt cx="1233724" cy="267934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645135B-2D78-7C6C-A164-AB5FFB862CC6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BC3AB7C2-5FBB-BD2F-C087-23C69BED57A2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E07EA743-5D6A-00C5-0524-B1955C15741B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7A5289E1-8DF3-07F8-B9AB-F90A95BED01C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F8111BA-4BE5-D42B-E12E-0CCA2FE6C309}"/>
                </a:ext>
              </a:extLst>
            </p:cNvPr>
            <p:cNvSpPr/>
            <p:nvPr/>
          </p:nvSpPr>
          <p:spPr bwMode="auto">
            <a:xfrm rot="900000">
              <a:off x="10380079" y="1566477"/>
              <a:ext cx="1231124" cy="2841546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7E40EA99-5F65-A144-B3E1-89978216C773}"/>
                </a:ext>
              </a:extLst>
            </p:cNvPr>
            <p:cNvSpPr/>
            <p:nvPr/>
          </p:nvSpPr>
          <p:spPr bwMode="auto">
            <a:xfrm>
              <a:off x="9370290" y="983492"/>
              <a:ext cx="1346726" cy="4065587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C3D2792C-078D-4F4D-D25A-3A5E51606A56}"/>
                </a:ext>
              </a:extLst>
            </p:cNvPr>
            <p:cNvCxnSpPr/>
            <p:nvPr/>
          </p:nvCxnSpPr>
          <p:spPr bwMode="auto">
            <a:xfrm>
              <a:off x="10717016" y="983492"/>
              <a:ext cx="0" cy="40655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772137E-9673-4854-C855-84FAF5A42D2D}"/>
                </a:ext>
              </a:extLst>
            </p:cNvPr>
            <p:cNvSpPr/>
            <p:nvPr/>
          </p:nvSpPr>
          <p:spPr>
            <a:xfrm rot="18000000" flipH="1" flipV="1">
              <a:off x="10204220" y="2668618"/>
              <a:ext cx="578749" cy="640819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99DBD00-79A1-B9C4-259D-7DDB245BF024}"/>
                </a:ext>
              </a:extLst>
            </p:cNvPr>
            <p:cNvSpPr/>
            <p:nvPr/>
          </p:nvSpPr>
          <p:spPr bwMode="auto">
            <a:xfrm rot="7359131" flipH="1">
              <a:off x="10821180" y="2800114"/>
              <a:ext cx="789230" cy="1118265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7766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9D5ACB1-BC5B-B75E-C243-2C804DD157FB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B288C3F1-5E59-F3A2-B20E-F90C2DADC18F}"/>
              </a:ext>
            </a:extLst>
          </p:cNvPr>
          <p:cNvSpPr txBox="1"/>
          <p:nvPr/>
        </p:nvSpPr>
        <p:spPr>
          <a:xfrm>
            <a:off x="635319" y="888275"/>
            <a:ext cx="5540430" cy="467880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分別する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んやで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FD32447-F21C-B7A3-52F9-C6CDA2AA2B27}"/>
              </a:ext>
            </a:extLst>
          </p:cNvPr>
          <p:cNvGrpSpPr/>
          <p:nvPr/>
        </p:nvGrpSpPr>
        <p:grpSpPr>
          <a:xfrm>
            <a:off x="2933945" y="5751105"/>
            <a:ext cx="2655295" cy="3822152"/>
            <a:chOff x="2511896" y="-3164346"/>
            <a:chExt cx="2837689" cy="4084693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0362E11-EB63-F99B-5943-C30E02A95C62}"/>
                </a:ext>
              </a:extLst>
            </p:cNvPr>
            <p:cNvSpPr/>
            <p:nvPr/>
          </p:nvSpPr>
          <p:spPr bwMode="auto">
            <a:xfrm>
              <a:off x="2816838" y="-2562539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13D9902-9F04-E558-8559-0C24B3D81C59}"/>
                </a:ext>
              </a:extLst>
            </p:cNvPr>
            <p:cNvGrpSpPr/>
            <p:nvPr/>
          </p:nvGrpSpPr>
          <p:grpSpPr>
            <a:xfrm>
              <a:off x="3467708" y="34852"/>
              <a:ext cx="890634" cy="596605"/>
              <a:chOff x="3897206" y="4195140"/>
              <a:chExt cx="1192380" cy="937465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0F16960E-F142-966D-E745-8AD686D21F55}"/>
                  </a:ext>
                </a:extLst>
              </p:cNvPr>
              <p:cNvSpPr/>
              <p:nvPr/>
            </p:nvSpPr>
            <p:spPr bwMode="auto">
              <a:xfrm flipV="1">
                <a:off x="3897206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517585 w 517585"/>
                  <a:gd name="connsiteY2" fmla="*/ 0 h 937465"/>
                  <a:gd name="connsiteX3" fmla="*/ 106384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517585" y="0"/>
                    </a:lnTo>
                    <a:lnTo>
                      <a:pt x="106384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D7354E79-F2E0-F51B-D368-6DB142E262F4}"/>
                  </a:ext>
                </a:extLst>
              </p:cNvPr>
              <p:cNvSpPr/>
              <p:nvPr/>
            </p:nvSpPr>
            <p:spPr bwMode="auto">
              <a:xfrm flipV="1">
                <a:off x="4572001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E84B1964-D328-860F-1A4F-1DE1A1C0769E}"/>
                </a:ext>
              </a:extLst>
            </p:cNvPr>
            <p:cNvSpPr/>
            <p:nvPr/>
          </p:nvSpPr>
          <p:spPr bwMode="auto">
            <a:xfrm>
              <a:off x="3186095" y="-657604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C303A889-40B2-10D2-3209-ABF3ABB596BB}"/>
                </a:ext>
              </a:extLst>
            </p:cNvPr>
            <p:cNvSpPr/>
            <p:nvPr/>
          </p:nvSpPr>
          <p:spPr bwMode="auto">
            <a:xfrm>
              <a:off x="3287820" y="-1373473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33195F7-6DB0-7C9D-23E0-FAE1F3C845E5}"/>
                </a:ext>
              </a:extLst>
            </p:cNvPr>
            <p:cNvSpPr/>
            <p:nvPr/>
          </p:nvSpPr>
          <p:spPr bwMode="auto">
            <a:xfrm>
              <a:off x="3247823" y="-1381304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245486" y="88145"/>
                  </a:lnTo>
                  <a:cubicBezTo>
                    <a:pt x="354047" y="204942"/>
                    <a:pt x="504023" y="277183"/>
                    <a:pt x="669682" y="277183"/>
                  </a:cubicBezTo>
                  <a:cubicBezTo>
                    <a:pt x="835341" y="277183"/>
                    <a:pt x="985317" y="204942"/>
                    <a:pt x="1093879" y="88145"/>
                  </a:cubicBez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6041185A-9993-4ECF-6B54-1AEE165EE8E8}"/>
                </a:ext>
              </a:extLst>
            </p:cNvPr>
            <p:cNvSpPr/>
            <p:nvPr/>
          </p:nvSpPr>
          <p:spPr bwMode="auto">
            <a:xfrm rot="20700000">
              <a:off x="3042160" y="-2191450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ECE07287-06C2-B1C7-B993-503E67AA3C93}"/>
                </a:ext>
              </a:extLst>
            </p:cNvPr>
            <p:cNvSpPr/>
            <p:nvPr/>
          </p:nvSpPr>
          <p:spPr bwMode="auto">
            <a:xfrm rot="900000" flipH="1">
              <a:off x="4374694" y="-2191451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84A88C4C-792A-282B-1074-014265116BE9}"/>
                </a:ext>
              </a:extLst>
            </p:cNvPr>
            <p:cNvSpPr/>
            <p:nvPr/>
          </p:nvSpPr>
          <p:spPr bwMode="auto">
            <a:xfrm>
              <a:off x="3211029" y="-2692517"/>
              <a:ext cx="1412952" cy="141295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B4F86C6-D19A-D2E3-E49F-CCCC22761704}"/>
                </a:ext>
              </a:extLst>
            </p:cNvPr>
            <p:cNvSpPr/>
            <p:nvPr/>
          </p:nvSpPr>
          <p:spPr bwMode="auto">
            <a:xfrm>
              <a:off x="3000440" y="-316434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950B6F4-F072-6C0D-D32B-460D0F908161}"/>
                </a:ext>
              </a:extLst>
            </p:cNvPr>
            <p:cNvSpPr/>
            <p:nvPr/>
          </p:nvSpPr>
          <p:spPr bwMode="auto">
            <a:xfrm>
              <a:off x="328747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E2C644D-73B3-32A8-01FF-B54ECDA8DE3D}"/>
                </a:ext>
              </a:extLst>
            </p:cNvPr>
            <p:cNvSpPr/>
            <p:nvPr/>
          </p:nvSpPr>
          <p:spPr bwMode="auto">
            <a:xfrm>
              <a:off x="401772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22660781-770E-4448-FB92-FF0D55DD8786}"/>
                </a:ext>
              </a:extLst>
            </p:cNvPr>
            <p:cNvSpPr/>
            <p:nvPr/>
          </p:nvSpPr>
          <p:spPr bwMode="auto">
            <a:xfrm>
              <a:off x="348093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9ECCA834-426D-133F-53D7-258AA2E0E1DC}"/>
                </a:ext>
              </a:extLst>
            </p:cNvPr>
            <p:cNvSpPr/>
            <p:nvPr/>
          </p:nvSpPr>
          <p:spPr bwMode="auto">
            <a:xfrm>
              <a:off x="421753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9B70174F-6179-4304-DFE3-F72F24206A7F}"/>
                </a:ext>
              </a:extLst>
            </p:cNvPr>
            <p:cNvSpPr/>
            <p:nvPr/>
          </p:nvSpPr>
          <p:spPr bwMode="auto">
            <a:xfrm>
              <a:off x="3277337" y="-2588448"/>
              <a:ext cx="1268480" cy="287242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174200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94280" y="2333623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267FC7D5-F1CD-2DE3-CA9F-A456664A27A7}"/>
                </a:ext>
              </a:extLst>
            </p:cNvPr>
            <p:cNvGrpSpPr/>
            <p:nvPr/>
          </p:nvGrpSpPr>
          <p:grpSpPr>
            <a:xfrm>
              <a:off x="2511896" y="-1520909"/>
              <a:ext cx="2837689" cy="1576808"/>
              <a:chOff x="7293260" y="2377972"/>
              <a:chExt cx="2837689" cy="1576808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C76A0413-0A14-D40A-B6D8-0A0F7206A908}"/>
                  </a:ext>
                </a:extLst>
              </p:cNvPr>
              <p:cNvGrpSpPr/>
              <p:nvPr/>
            </p:nvGrpSpPr>
            <p:grpSpPr>
              <a:xfrm>
                <a:off x="8888017" y="2377972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D42AD43B-1CF2-87B6-7983-F2E90613B5E1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2CAD91F2-6606-DBD4-4AFD-52D2165D76EF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74" name="台形 73">
                    <a:extLst>
                      <a:ext uri="{FF2B5EF4-FFF2-40B4-BE49-F238E27FC236}">
                        <a16:creationId xmlns:a16="http://schemas.microsoft.com/office/drawing/2014/main" id="{12BE924C-2DBD-0ABC-5C4B-4CE6E9ECE90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楕円 16">
                    <a:extLst>
                      <a:ext uri="{FF2B5EF4-FFF2-40B4-BE49-F238E27FC236}">
                        <a16:creationId xmlns:a16="http://schemas.microsoft.com/office/drawing/2014/main" id="{0E6E5A4C-C1F0-5293-71D4-7C9AB1F550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96BDA34B-373B-9C81-9026-C243C384D053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78" name="四角形: 角を丸くする 77">
                      <a:extLst>
                        <a:ext uri="{FF2B5EF4-FFF2-40B4-BE49-F238E27FC236}">
                          <a16:creationId xmlns:a16="http://schemas.microsoft.com/office/drawing/2014/main" id="{10B327EE-7D7C-F07C-F45A-8372A808E00E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" name="四角形: 上の 2 つの角を丸める 78">
                      <a:extLst>
                        <a:ext uri="{FF2B5EF4-FFF2-40B4-BE49-F238E27FC236}">
                          <a16:creationId xmlns:a16="http://schemas.microsoft.com/office/drawing/2014/main" id="{7D297CEC-8F6E-0C8D-6DB8-13E93BEE0C1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" name="四角形: 角を丸くする 277">
                      <a:extLst>
                        <a:ext uri="{FF2B5EF4-FFF2-40B4-BE49-F238E27FC236}">
                          <a16:creationId xmlns:a16="http://schemas.microsoft.com/office/drawing/2014/main" id="{09C11D42-5A5D-536C-280D-DD1215817C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" name="四角形: 角を丸くする 277">
                      <a:extLst>
                        <a:ext uri="{FF2B5EF4-FFF2-40B4-BE49-F238E27FC236}">
                          <a16:creationId xmlns:a16="http://schemas.microsoft.com/office/drawing/2014/main" id="{5E1C2BB0-AE79-3D55-6EF1-293E0BF551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2" name="四角形: 角を丸くする 277">
                      <a:extLst>
                        <a:ext uri="{FF2B5EF4-FFF2-40B4-BE49-F238E27FC236}">
                          <a16:creationId xmlns:a16="http://schemas.microsoft.com/office/drawing/2014/main" id="{BCEFB25A-385D-4F77-4D36-73CB25950E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3" name="四角形: 角を丸くする 277">
                      <a:extLst>
                        <a:ext uri="{FF2B5EF4-FFF2-40B4-BE49-F238E27FC236}">
                          <a16:creationId xmlns:a16="http://schemas.microsoft.com/office/drawing/2014/main" id="{3893F295-B0B2-4782-6DF5-C9202BFDBF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CFBF2C84-8025-82D9-403C-2F69CA9094B9}"/>
                  </a:ext>
                </a:extLst>
              </p:cNvPr>
              <p:cNvGrpSpPr/>
              <p:nvPr/>
            </p:nvGrpSpPr>
            <p:grpSpPr>
              <a:xfrm flipH="1">
                <a:off x="7293260" y="2377972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61" name="四角形: 上の 2 つの角を丸める 60">
                  <a:extLst>
                    <a:ext uri="{FF2B5EF4-FFF2-40B4-BE49-F238E27FC236}">
                      <a16:creationId xmlns:a16="http://schemas.microsoft.com/office/drawing/2014/main" id="{9F4C1D41-8823-ECF5-5968-AA24321284BB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94F6C2FC-539E-DBCD-D55B-6A7E226930FF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63" name="台形 62">
                    <a:extLst>
                      <a:ext uri="{FF2B5EF4-FFF2-40B4-BE49-F238E27FC236}">
                        <a16:creationId xmlns:a16="http://schemas.microsoft.com/office/drawing/2014/main" id="{DE964EB9-699F-1A79-8913-CF164E2359E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" name="楕円 16">
                    <a:extLst>
                      <a:ext uri="{FF2B5EF4-FFF2-40B4-BE49-F238E27FC236}">
                        <a16:creationId xmlns:a16="http://schemas.microsoft.com/office/drawing/2014/main" id="{D6B3CC8B-E00B-5A8E-2605-8EB048BF28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09254CFB-6281-71B7-7D56-0D91A76E803A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66" name="四角形: 角を丸くする 65">
                      <a:extLst>
                        <a:ext uri="{FF2B5EF4-FFF2-40B4-BE49-F238E27FC236}">
                          <a16:creationId xmlns:a16="http://schemas.microsoft.com/office/drawing/2014/main" id="{CE14BF2E-44E4-80FC-D705-DAC35E01106C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" name="四角形: 上の 2 つの角を丸める 66">
                      <a:extLst>
                        <a:ext uri="{FF2B5EF4-FFF2-40B4-BE49-F238E27FC236}">
                          <a16:creationId xmlns:a16="http://schemas.microsoft.com/office/drawing/2014/main" id="{1108697A-1868-ACBB-ABE1-21CAD3865F8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" name="四角形: 角を丸くする 277">
                      <a:extLst>
                        <a:ext uri="{FF2B5EF4-FFF2-40B4-BE49-F238E27FC236}">
                          <a16:creationId xmlns:a16="http://schemas.microsoft.com/office/drawing/2014/main" id="{E7EC71C9-B1C2-74F8-D196-D2BBD2C0B3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" name="四角形: 角を丸くする 277">
                      <a:extLst>
                        <a:ext uri="{FF2B5EF4-FFF2-40B4-BE49-F238E27FC236}">
                          <a16:creationId xmlns:a16="http://schemas.microsoft.com/office/drawing/2014/main" id="{79782DEA-7021-42C1-910E-DCC2AEF1E3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" name="四角形: 角を丸くする 277">
                      <a:extLst>
                        <a:ext uri="{FF2B5EF4-FFF2-40B4-BE49-F238E27FC236}">
                          <a16:creationId xmlns:a16="http://schemas.microsoft.com/office/drawing/2014/main" id="{D7B88983-495B-FB1F-429B-4464A2C2A6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1" name="四角形: 角を丸くする 277">
                      <a:extLst>
                        <a:ext uri="{FF2B5EF4-FFF2-40B4-BE49-F238E27FC236}">
                          <a16:creationId xmlns:a16="http://schemas.microsoft.com/office/drawing/2014/main" id="{488CDB6F-5FEB-795C-E0A2-E1F3F03813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4E1F0339-EAFF-23DA-115D-A33E37C3940A}"/>
                  </a:ext>
                </a:extLst>
              </p:cNvPr>
              <p:cNvSpPr txBox="1"/>
              <p:nvPr/>
            </p:nvSpPr>
            <p:spPr>
              <a:xfrm>
                <a:off x="9145878" y="3348982"/>
                <a:ext cx="722588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燃える</a:t>
                </a:r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A5B7EA07-A2FB-F0E1-836E-B97288AA3021}"/>
                  </a:ext>
                </a:extLst>
              </p:cNvPr>
              <p:cNvSpPr txBox="1"/>
              <p:nvPr/>
            </p:nvSpPr>
            <p:spPr>
              <a:xfrm>
                <a:off x="7461761" y="3339409"/>
                <a:ext cx="912742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燃えない</a:t>
                </a: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5E31614-15AF-3FD5-7E4C-3A1099A2745C}"/>
                </a:ext>
              </a:extLst>
            </p:cNvPr>
            <p:cNvGrpSpPr/>
            <p:nvPr/>
          </p:nvGrpSpPr>
          <p:grpSpPr>
            <a:xfrm>
              <a:off x="3103528" y="498032"/>
              <a:ext cx="783060" cy="422315"/>
              <a:chOff x="6758359" y="167068"/>
              <a:chExt cx="783060" cy="422315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7612EC0-2839-DE58-6BC3-4B5AA9560EAA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79F8DC2B-AA8C-AB91-CB9B-CE5F2B5952DF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FBE7560-7DCF-970A-F6E0-E73C7606CFD7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E66FAB59-8BF9-10C4-9482-366EA59C1AF5}"/>
                </a:ext>
              </a:extLst>
            </p:cNvPr>
            <p:cNvGrpSpPr/>
            <p:nvPr/>
          </p:nvGrpSpPr>
          <p:grpSpPr>
            <a:xfrm flipH="1">
              <a:off x="3941728" y="498032"/>
              <a:ext cx="783060" cy="422315"/>
              <a:chOff x="6758359" y="167068"/>
              <a:chExt cx="783060" cy="422315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AAA5999-7DEC-BF60-617B-D9C1003771AB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8E8B7C99-B168-BEBD-D31F-629024907612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6D71D3FC-ECB8-0005-198E-35DC87588F21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7847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9D5ACB1-BC5B-B75E-C243-2C804DD157FB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B288C3F1-5E59-F3A2-B20E-F90C2DADC18F}"/>
              </a:ext>
            </a:extLst>
          </p:cNvPr>
          <p:cNvSpPr txBox="1"/>
          <p:nvPr/>
        </p:nvSpPr>
        <p:spPr>
          <a:xfrm>
            <a:off x="635319" y="1107229"/>
            <a:ext cx="5540430" cy="424089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ゴミの分別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してへん人が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おるねぇ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8D399EA-E243-14B0-3CB2-240E47D3EA51}"/>
              </a:ext>
            </a:extLst>
          </p:cNvPr>
          <p:cNvGrpSpPr/>
          <p:nvPr/>
        </p:nvGrpSpPr>
        <p:grpSpPr>
          <a:xfrm>
            <a:off x="2843935" y="5673080"/>
            <a:ext cx="2571883" cy="3964399"/>
            <a:chOff x="-168413" y="-3164346"/>
            <a:chExt cx="2649924" cy="408469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8074AED-35AB-F091-703B-0C5456420408}"/>
                </a:ext>
              </a:extLst>
            </p:cNvPr>
            <p:cNvSpPr/>
            <p:nvPr/>
          </p:nvSpPr>
          <p:spPr bwMode="auto">
            <a:xfrm rot="13500000" flipH="1">
              <a:off x="-157140" y="-209221"/>
              <a:ext cx="449971" cy="472517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A2C06CAA-4C7B-1CF8-22F5-47B31938E2AF}"/>
                </a:ext>
              </a:extLst>
            </p:cNvPr>
            <p:cNvSpPr/>
            <p:nvPr/>
          </p:nvSpPr>
          <p:spPr bwMode="auto">
            <a:xfrm rot="1800000">
              <a:off x="176556" y="-1360789"/>
              <a:ext cx="427532" cy="12565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F9AB6DC-42DE-DCBC-3E10-C3DA991AF717}"/>
                </a:ext>
              </a:extLst>
            </p:cNvPr>
            <p:cNvSpPr/>
            <p:nvPr/>
          </p:nvSpPr>
          <p:spPr bwMode="auto">
            <a:xfrm>
              <a:off x="-40662" y="-2562539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C7AD13B-3053-7F70-B34D-CF4214939181}"/>
                </a:ext>
              </a:extLst>
            </p:cNvPr>
            <p:cNvGrpSpPr/>
            <p:nvPr/>
          </p:nvGrpSpPr>
          <p:grpSpPr>
            <a:xfrm>
              <a:off x="610208" y="34852"/>
              <a:ext cx="890634" cy="596605"/>
              <a:chOff x="3897206" y="4195140"/>
              <a:chExt cx="1192380" cy="937465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9C6C50E1-4526-68F1-C29C-9625901CFD46}"/>
                  </a:ext>
                </a:extLst>
              </p:cNvPr>
              <p:cNvSpPr/>
              <p:nvPr/>
            </p:nvSpPr>
            <p:spPr bwMode="auto">
              <a:xfrm flipV="1">
                <a:off x="3897206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517585 w 517585"/>
                  <a:gd name="connsiteY2" fmla="*/ 0 h 937465"/>
                  <a:gd name="connsiteX3" fmla="*/ 106384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517585" y="0"/>
                    </a:lnTo>
                    <a:lnTo>
                      <a:pt x="106384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52C398A-912D-32DA-BF7F-EC25FD720F92}"/>
                  </a:ext>
                </a:extLst>
              </p:cNvPr>
              <p:cNvSpPr/>
              <p:nvPr/>
            </p:nvSpPr>
            <p:spPr bwMode="auto">
              <a:xfrm flipV="1">
                <a:off x="4572001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DB230DE6-C768-7C84-5DA8-C40B9817B41B}"/>
                </a:ext>
              </a:extLst>
            </p:cNvPr>
            <p:cNvSpPr/>
            <p:nvPr/>
          </p:nvSpPr>
          <p:spPr bwMode="auto">
            <a:xfrm>
              <a:off x="328595" y="-657604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F397320A-92D5-6FEF-70C8-F318BD9873A1}"/>
                </a:ext>
              </a:extLst>
            </p:cNvPr>
            <p:cNvSpPr/>
            <p:nvPr/>
          </p:nvSpPr>
          <p:spPr bwMode="auto">
            <a:xfrm>
              <a:off x="430320" y="-1373473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41E68A2-B8A2-1DDF-965E-AC794A82D3F4}"/>
                </a:ext>
              </a:extLst>
            </p:cNvPr>
            <p:cNvSpPr/>
            <p:nvPr/>
          </p:nvSpPr>
          <p:spPr bwMode="auto">
            <a:xfrm>
              <a:off x="390323" y="-1381304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245486" y="88145"/>
                  </a:lnTo>
                  <a:cubicBezTo>
                    <a:pt x="354047" y="204942"/>
                    <a:pt x="504023" y="277183"/>
                    <a:pt x="669682" y="277183"/>
                  </a:cubicBezTo>
                  <a:cubicBezTo>
                    <a:pt x="835341" y="277183"/>
                    <a:pt x="985317" y="204942"/>
                    <a:pt x="1093879" y="88145"/>
                  </a:cubicBez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D370B80-B9CF-E2DD-3FEA-B063A9C9E470}"/>
                </a:ext>
              </a:extLst>
            </p:cNvPr>
            <p:cNvSpPr/>
            <p:nvPr/>
          </p:nvSpPr>
          <p:spPr bwMode="auto">
            <a:xfrm rot="20700000">
              <a:off x="184660" y="-2191450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001B9DA7-75A1-C370-A1D8-5CA33EC2E918}"/>
                </a:ext>
              </a:extLst>
            </p:cNvPr>
            <p:cNvSpPr/>
            <p:nvPr/>
          </p:nvSpPr>
          <p:spPr bwMode="auto">
            <a:xfrm rot="900000" flipH="1">
              <a:off x="1517194" y="-2191451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F0DE83AF-D3CB-01B8-0E1E-830123A176CF}"/>
                </a:ext>
              </a:extLst>
            </p:cNvPr>
            <p:cNvSpPr/>
            <p:nvPr/>
          </p:nvSpPr>
          <p:spPr bwMode="auto">
            <a:xfrm>
              <a:off x="353529" y="-2692517"/>
              <a:ext cx="1412952" cy="141295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AD547A4-8427-FFF5-C1DA-8A7591701C4A}"/>
                </a:ext>
              </a:extLst>
            </p:cNvPr>
            <p:cNvSpPr/>
            <p:nvPr/>
          </p:nvSpPr>
          <p:spPr bwMode="auto">
            <a:xfrm>
              <a:off x="142940" y="-316434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D8E1280-567F-2BCC-8DFF-AEE4421CA6A5}"/>
                </a:ext>
              </a:extLst>
            </p:cNvPr>
            <p:cNvSpPr/>
            <p:nvPr/>
          </p:nvSpPr>
          <p:spPr bwMode="auto">
            <a:xfrm>
              <a:off x="42362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3180C00-01AC-9700-9783-5289F9792902}"/>
                </a:ext>
              </a:extLst>
            </p:cNvPr>
            <p:cNvSpPr/>
            <p:nvPr/>
          </p:nvSpPr>
          <p:spPr bwMode="auto">
            <a:xfrm>
              <a:off x="115387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AD6F2801-E491-0724-573F-7C96767EE519}"/>
                </a:ext>
              </a:extLst>
            </p:cNvPr>
            <p:cNvSpPr/>
            <p:nvPr/>
          </p:nvSpPr>
          <p:spPr bwMode="auto">
            <a:xfrm>
              <a:off x="61708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2B596E47-4059-0453-4928-2B1DC3FE24E8}"/>
                </a:ext>
              </a:extLst>
            </p:cNvPr>
            <p:cNvSpPr/>
            <p:nvPr/>
          </p:nvSpPr>
          <p:spPr bwMode="auto">
            <a:xfrm>
              <a:off x="135368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F580FDC-F32A-94F6-40CC-3128BB73EFCA}"/>
                </a:ext>
              </a:extLst>
            </p:cNvPr>
            <p:cNvSpPr/>
            <p:nvPr/>
          </p:nvSpPr>
          <p:spPr bwMode="auto">
            <a:xfrm>
              <a:off x="413487" y="-2588448"/>
              <a:ext cx="1268480" cy="287242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174200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94280" y="2333623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E979F657-C2C0-9884-E4D6-F33624006511}"/>
                </a:ext>
              </a:extLst>
            </p:cNvPr>
            <p:cNvGrpSpPr/>
            <p:nvPr/>
          </p:nvGrpSpPr>
          <p:grpSpPr>
            <a:xfrm>
              <a:off x="1238579" y="-1526149"/>
              <a:ext cx="1242932" cy="1576808"/>
              <a:chOff x="10484071" y="5643468"/>
              <a:chExt cx="1242932" cy="1576808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A35490B4-B093-3F91-469E-5F1CA0DF1B63}"/>
                  </a:ext>
                </a:extLst>
              </p:cNvPr>
              <p:cNvGrpSpPr/>
              <p:nvPr/>
            </p:nvGrpSpPr>
            <p:grpSpPr>
              <a:xfrm>
                <a:off x="10484071" y="5643468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4993C694-65C5-09C0-2788-16D1EA9AF98F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96954C3B-A25F-AAF2-C377-07299D2EF57F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103" name="台形 102">
                    <a:extLst>
                      <a:ext uri="{FF2B5EF4-FFF2-40B4-BE49-F238E27FC236}">
                        <a16:creationId xmlns:a16="http://schemas.microsoft.com/office/drawing/2014/main" id="{C60DECCB-8EDF-10B2-BFF2-DD8B125AAC6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楕円 16">
                    <a:extLst>
                      <a:ext uri="{FF2B5EF4-FFF2-40B4-BE49-F238E27FC236}">
                        <a16:creationId xmlns:a16="http://schemas.microsoft.com/office/drawing/2014/main" id="{F3CB14F2-52A8-A11C-853E-34C5628B54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0A82B5DF-DB68-D6FE-C0EF-7F74802020C3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106" name="四角形: 角を丸くする 105">
                      <a:extLst>
                        <a:ext uri="{FF2B5EF4-FFF2-40B4-BE49-F238E27FC236}">
                          <a16:creationId xmlns:a16="http://schemas.microsoft.com/office/drawing/2014/main" id="{EA480384-8680-C246-7D09-0E2BE865B5C4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" name="四角形: 上の 2 つの角を丸める 106">
                      <a:extLst>
                        <a:ext uri="{FF2B5EF4-FFF2-40B4-BE49-F238E27FC236}">
                          <a16:creationId xmlns:a16="http://schemas.microsoft.com/office/drawing/2014/main" id="{293A3F37-5D7E-E87B-20D3-B51B0B314992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8" name="四角形: 角を丸くする 277">
                      <a:extLst>
                        <a:ext uri="{FF2B5EF4-FFF2-40B4-BE49-F238E27FC236}">
                          <a16:creationId xmlns:a16="http://schemas.microsoft.com/office/drawing/2014/main" id="{B774E773-9BEB-5802-A252-0BC479B820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9" name="四角形: 角を丸くする 277">
                      <a:extLst>
                        <a:ext uri="{FF2B5EF4-FFF2-40B4-BE49-F238E27FC236}">
                          <a16:creationId xmlns:a16="http://schemas.microsoft.com/office/drawing/2014/main" id="{3CB22CA2-4C9D-25CE-646D-69CD64B936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0" name="四角形: 角を丸くする 277">
                      <a:extLst>
                        <a:ext uri="{FF2B5EF4-FFF2-40B4-BE49-F238E27FC236}">
                          <a16:creationId xmlns:a16="http://schemas.microsoft.com/office/drawing/2014/main" id="{94D6406A-F7D5-352A-9AE2-8A53C917BA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1" name="四角形: 角を丸くする 277">
                      <a:extLst>
                        <a:ext uri="{FF2B5EF4-FFF2-40B4-BE49-F238E27FC236}">
                          <a16:creationId xmlns:a16="http://schemas.microsoft.com/office/drawing/2014/main" id="{A1B1AB1A-5583-24B8-9BF7-BDAB8C7737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71A0CDE6-B311-8DB0-2275-68287132106F}"/>
                  </a:ext>
                </a:extLst>
              </p:cNvPr>
              <p:cNvGrpSpPr/>
              <p:nvPr/>
            </p:nvGrpSpPr>
            <p:grpSpPr>
              <a:xfrm rot="1249110">
                <a:off x="10659415" y="6321713"/>
                <a:ext cx="311557" cy="797945"/>
                <a:chOff x="-1033419" y="1448780"/>
                <a:chExt cx="1059805" cy="2714326"/>
              </a:xfrm>
            </p:grpSpPr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38E4AEBB-2363-DF75-03D7-E505B9E0FC74}"/>
                    </a:ext>
                  </a:extLst>
                </p:cNvPr>
                <p:cNvSpPr/>
                <p:nvPr/>
              </p:nvSpPr>
              <p:spPr>
                <a:xfrm>
                  <a:off x="-1033419" y="1628800"/>
                  <a:ext cx="1059805" cy="2534306"/>
                </a:xfrm>
                <a:custGeom>
                  <a:avLst/>
                  <a:gdLst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351225 h 2534306"/>
                    <a:gd name="connsiteX33" fmla="*/ 0 w 1059805"/>
                    <a:gd name="connsiteY33" fmla="*/ 1076843 h 2534306"/>
                    <a:gd name="connsiteX34" fmla="*/ 233629 w 1059805"/>
                    <a:gd name="connsiteY34" fmla="*/ 637440 h 2534306"/>
                    <a:gd name="connsiteX35" fmla="*/ 280070 w 1059805"/>
                    <a:gd name="connsiteY35" fmla="*/ 612232 h 2534306"/>
                    <a:gd name="connsiteX36" fmla="*/ 347488 w 1059805"/>
                    <a:gd name="connsiteY36" fmla="*/ 250293 h 2534306"/>
                    <a:gd name="connsiteX37" fmla="*/ 342910 w 1059805"/>
                    <a:gd name="connsiteY37" fmla="*/ 250293 h 2534306"/>
                    <a:gd name="connsiteX38" fmla="*/ 320186 w 1059805"/>
                    <a:gd name="connsiteY38" fmla="*/ 240881 h 2534306"/>
                    <a:gd name="connsiteX39" fmla="*/ 310773 w 1059805"/>
                    <a:gd name="connsiteY39" fmla="*/ 218157 h 2534306"/>
                    <a:gd name="connsiteX40" fmla="*/ 320186 w 1059805"/>
                    <a:gd name="connsiteY40" fmla="*/ 195433 h 2534306"/>
                    <a:gd name="connsiteX41" fmla="*/ 342910 w 1059805"/>
                    <a:gd name="connsiteY41" fmla="*/ 186021 h 2534306"/>
                    <a:gd name="connsiteX42" fmla="*/ 349707 w 1059805"/>
                    <a:gd name="connsiteY42" fmla="*/ 186021 h 2534306"/>
                    <a:gd name="connsiteX43" fmla="*/ 349707 w 1059805"/>
                    <a:gd name="connsiteY43" fmla="*/ 127928 h 2534306"/>
                    <a:gd name="connsiteX44" fmla="*/ 351310 w 1059805"/>
                    <a:gd name="connsiteY44" fmla="*/ 124060 h 2534306"/>
                    <a:gd name="connsiteX45" fmla="*/ 346000 w 1059805"/>
                    <a:gd name="connsiteY45" fmla="*/ 111241 h 2534306"/>
                    <a:gd name="connsiteX46" fmla="*/ 354145 w 1059805"/>
                    <a:gd name="connsiteY46" fmla="*/ 91577 h 2534306"/>
                    <a:gd name="connsiteX47" fmla="*/ 357026 w 1059805"/>
                    <a:gd name="connsiteY47" fmla="*/ 90383 h 2534306"/>
                    <a:gd name="connsiteX48" fmla="*/ 354145 w 1059805"/>
                    <a:gd name="connsiteY48" fmla="*/ 89190 h 2534306"/>
                    <a:gd name="connsiteX49" fmla="*/ 346000 w 1059805"/>
                    <a:gd name="connsiteY49" fmla="*/ 69525 h 2534306"/>
                    <a:gd name="connsiteX50" fmla="*/ 354145 w 1059805"/>
                    <a:gd name="connsiteY50" fmla="*/ 49861 h 2534306"/>
                    <a:gd name="connsiteX51" fmla="*/ 357025 w 1059805"/>
                    <a:gd name="connsiteY51" fmla="*/ 48668 h 2534306"/>
                    <a:gd name="connsiteX52" fmla="*/ 354145 w 1059805"/>
                    <a:gd name="connsiteY52" fmla="*/ 47475 h 2534306"/>
                    <a:gd name="connsiteX53" fmla="*/ 346000 w 1059805"/>
                    <a:gd name="connsiteY53" fmla="*/ 27810 h 2534306"/>
                    <a:gd name="connsiteX54" fmla="*/ 354145 w 1059805"/>
                    <a:gd name="connsiteY54" fmla="*/ 8146 h 2534306"/>
                    <a:gd name="connsiteX55" fmla="*/ 373810 w 1059805"/>
                    <a:gd name="connsiteY55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076843 h 2534306"/>
                    <a:gd name="connsiteX33" fmla="*/ 233629 w 1059805"/>
                    <a:gd name="connsiteY33" fmla="*/ 637440 h 2534306"/>
                    <a:gd name="connsiteX34" fmla="*/ 280070 w 1059805"/>
                    <a:gd name="connsiteY34" fmla="*/ 612232 h 2534306"/>
                    <a:gd name="connsiteX35" fmla="*/ 347488 w 1059805"/>
                    <a:gd name="connsiteY35" fmla="*/ 250293 h 2534306"/>
                    <a:gd name="connsiteX36" fmla="*/ 342910 w 1059805"/>
                    <a:gd name="connsiteY36" fmla="*/ 250293 h 2534306"/>
                    <a:gd name="connsiteX37" fmla="*/ 320186 w 1059805"/>
                    <a:gd name="connsiteY37" fmla="*/ 240881 h 2534306"/>
                    <a:gd name="connsiteX38" fmla="*/ 310773 w 1059805"/>
                    <a:gd name="connsiteY38" fmla="*/ 218157 h 2534306"/>
                    <a:gd name="connsiteX39" fmla="*/ 320186 w 1059805"/>
                    <a:gd name="connsiteY39" fmla="*/ 195433 h 2534306"/>
                    <a:gd name="connsiteX40" fmla="*/ 342910 w 1059805"/>
                    <a:gd name="connsiteY40" fmla="*/ 186021 h 2534306"/>
                    <a:gd name="connsiteX41" fmla="*/ 349707 w 1059805"/>
                    <a:gd name="connsiteY41" fmla="*/ 186021 h 2534306"/>
                    <a:gd name="connsiteX42" fmla="*/ 349707 w 1059805"/>
                    <a:gd name="connsiteY42" fmla="*/ 127928 h 2534306"/>
                    <a:gd name="connsiteX43" fmla="*/ 351310 w 1059805"/>
                    <a:gd name="connsiteY43" fmla="*/ 124060 h 2534306"/>
                    <a:gd name="connsiteX44" fmla="*/ 346000 w 1059805"/>
                    <a:gd name="connsiteY44" fmla="*/ 111241 h 2534306"/>
                    <a:gd name="connsiteX45" fmla="*/ 354145 w 1059805"/>
                    <a:gd name="connsiteY45" fmla="*/ 91577 h 2534306"/>
                    <a:gd name="connsiteX46" fmla="*/ 357026 w 1059805"/>
                    <a:gd name="connsiteY46" fmla="*/ 90383 h 2534306"/>
                    <a:gd name="connsiteX47" fmla="*/ 354145 w 1059805"/>
                    <a:gd name="connsiteY47" fmla="*/ 89190 h 2534306"/>
                    <a:gd name="connsiteX48" fmla="*/ 346000 w 1059805"/>
                    <a:gd name="connsiteY48" fmla="*/ 69525 h 2534306"/>
                    <a:gd name="connsiteX49" fmla="*/ 354145 w 1059805"/>
                    <a:gd name="connsiteY49" fmla="*/ 49861 h 2534306"/>
                    <a:gd name="connsiteX50" fmla="*/ 357025 w 1059805"/>
                    <a:gd name="connsiteY50" fmla="*/ 48668 h 2534306"/>
                    <a:gd name="connsiteX51" fmla="*/ 354145 w 1059805"/>
                    <a:gd name="connsiteY51" fmla="*/ 47475 h 2534306"/>
                    <a:gd name="connsiteX52" fmla="*/ 346000 w 1059805"/>
                    <a:gd name="connsiteY52" fmla="*/ 27810 h 2534306"/>
                    <a:gd name="connsiteX53" fmla="*/ 354145 w 1059805"/>
                    <a:gd name="connsiteY53" fmla="*/ 8146 h 2534306"/>
                    <a:gd name="connsiteX54" fmla="*/ 373810 w 1059805"/>
                    <a:gd name="connsiteY54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076843 h 2534306"/>
                    <a:gd name="connsiteX32" fmla="*/ 233629 w 1059805"/>
                    <a:gd name="connsiteY32" fmla="*/ 637440 h 2534306"/>
                    <a:gd name="connsiteX33" fmla="*/ 280070 w 1059805"/>
                    <a:gd name="connsiteY33" fmla="*/ 612232 h 2534306"/>
                    <a:gd name="connsiteX34" fmla="*/ 347488 w 1059805"/>
                    <a:gd name="connsiteY34" fmla="*/ 250293 h 2534306"/>
                    <a:gd name="connsiteX35" fmla="*/ 342910 w 1059805"/>
                    <a:gd name="connsiteY35" fmla="*/ 250293 h 2534306"/>
                    <a:gd name="connsiteX36" fmla="*/ 320186 w 1059805"/>
                    <a:gd name="connsiteY36" fmla="*/ 240881 h 2534306"/>
                    <a:gd name="connsiteX37" fmla="*/ 310773 w 1059805"/>
                    <a:gd name="connsiteY37" fmla="*/ 218157 h 2534306"/>
                    <a:gd name="connsiteX38" fmla="*/ 320186 w 1059805"/>
                    <a:gd name="connsiteY38" fmla="*/ 195433 h 2534306"/>
                    <a:gd name="connsiteX39" fmla="*/ 342910 w 1059805"/>
                    <a:gd name="connsiteY39" fmla="*/ 186021 h 2534306"/>
                    <a:gd name="connsiteX40" fmla="*/ 349707 w 1059805"/>
                    <a:gd name="connsiteY40" fmla="*/ 186021 h 2534306"/>
                    <a:gd name="connsiteX41" fmla="*/ 349707 w 1059805"/>
                    <a:gd name="connsiteY41" fmla="*/ 127928 h 2534306"/>
                    <a:gd name="connsiteX42" fmla="*/ 351310 w 1059805"/>
                    <a:gd name="connsiteY42" fmla="*/ 124060 h 2534306"/>
                    <a:gd name="connsiteX43" fmla="*/ 346000 w 1059805"/>
                    <a:gd name="connsiteY43" fmla="*/ 111241 h 2534306"/>
                    <a:gd name="connsiteX44" fmla="*/ 354145 w 1059805"/>
                    <a:gd name="connsiteY44" fmla="*/ 91577 h 2534306"/>
                    <a:gd name="connsiteX45" fmla="*/ 357026 w 1059805"/>
                    <a:gd name="connsiteY45" fmla="*/ 90383 h 2534306"/>
                    <a:gd name="connsiteX46" fmla="*/ 354145 w 1059805"/>
                    <a:gd name="connsiteY46" fmla="*/ 89190 h 2534306"/>
                    <a:gd name="connsiteX47" fmla="*/ 346000 w 1059805"/>
                    <a:gd name="connsiteY47" fmla="*/ 69525 h 2534306"/>
                    <a:gd name="connsiteX48" fmla="*/ 354145 w 1059805"/>
                    <a:gd name="connsiteY48" fmla="*/ 49861 h 2534306"/>
                    <a:gd name="connsiteX49" fmla="*/ 357025 w 1059805"/>
                    <a:gd name="connsiteY49" fmla="*/ 48668 h 2534306"/>
                    <a:gd name="connsiteX50" fmla="*/ 354145 w 1059805"/>
                    <a:gd name="connsiteY50" fmla="*/ 47475 h 2534306"/>
                    <a:gd name="connsiteX51" fmla="*/ 346000 w 1059805"/>
                    <a:gd name="connsiteY51" fmla="*/ 27810 h 2534306"/>
                    <a:gd name="connsiteX52" fmla="*/ 354145 w 1059805"/>
                    <a:gd name="connsiteY52" fmla="*/ 8146 h 2534306"/>
                    <a:gd name="connsiteX53" fmla="*/ 373810 w 1059805"/>
                    <a:gd name="connsiteY53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2338136 h 2534306"/>
                    <a:gd name="connsiteX27" fmla="*/ 863635 w 1059805"/>
                    <a:gd name="connsiteY27" fmla="*/ 2534306 h 2534306"/>
                    <a:gd name="connsiteX28" fmla="*/ 196170 w 1059805"/>
                    <a:gd name="connsiteY28" fmla="*/ 2534306 h 2534306"/>
                    <a:gd name="connsiteX29" fmla="*/ 0 w 1059805"/>
                    <a:gd name="connsiteY29" fmla="*/ 2338136 h 2534306"/>
                    <a:gd name="connsiteX30" fmla="*/ 0 w 1059805"/>
                    <a:gd name="connsiteY30" fmla="*/ 1076843 h 2534306"/>
                    <a:gd name="connsiteX31" fmla="*/ 233629 w 1059805"/>
                    <a:gd name="connsiteY31" fmla="*/ 637440 h 2534306"/>
                    <a:gd name="connsiteX32" fmla="*/ 280070 w 1059805"/>
                    <a:gd name="connsiteY32" fmla="*/ 612232 h 2534306"/>
                    <a:gd name="connsiteX33" fmla="*/ 347488 w 1059805"/>
                    <a:gd name="connsiteY33" fmla="*/ 250293 h 2534306"/>
                    <a:gd name="connsiteX34" fmla="*/ 342910 w 1059805"/>
                    <a:gd name="connsiteY34" fmla="*/ 250293 h 2534306"/>
                    <a:gd name="connsiteX35" fmla="*/ 320186 w 1059805"/>
                    <a:gd name="connsiteY35" fmla="*/ 240881 h 2534306"/>
                    <a:gd name="connsiteX36" fmla="*/ 310773 w 1059805"/>
                    <a:gd name="connsiteY36" fmla="*/ 218157 h 2534306"/>
                    <a:gd name="connsiteX37" fmla="*/ 320186 w 1059805"/>
                    <a:gd name="connsiteY37" fmla="*/ 195433 h 2534306"/>
                    <a:gd name="connsiteX38" fmla="*/ 342910 w 1059805"/>
                    <a:gd name="connsiteY38" fmla="*/ 186021 h 2534306"/>
                    <a:gd name="connsiteX39" fmla="*/ 349707 w 1059805"/>
                    <a:gd name="connsiteY39" fmla="*/ 186021 h 2534306"/>
                    <a:gd name="connsiteX40" fmla="*/ 349707 w 1059805"/>
                    <a:gd name="connsiteY40" fmla="*/ 127928 h 2534306"/>
                    <a:gd name="connsiteX41" fmla="*/ 351310 w 1059805"/>
                    <a:gd name="connsiteY41" fmla="*/ 124060 h 2534306"/>
                    <a:gd name="connsiteX42" fmla="*/ 346000 w 1059805"/>
                    <a:gd name="connsiteY42" fmla="*/ 111241 h 2534306"/>
                    <a:gd name="connsiteX43" fmla="*/ 354145 w 1059805"/>
                    <a:gd name="connsiteY43" fmla="*/ 91577 h 2534306"/>
                    <a:gd name="connsiteX44" fmla="*/ 357026 w 1059805"/>
                    <a:gd name="connsiteY44" fmla="*/ 90383 h 2534306"/>
                    <a:gd name="connsiteX45" fmla="*/ 354145 w 1059805"/>
                    <a:gd name="connsiteY45" fmla="*/ 89190 h 2534306"/>
                    <a:gd name="connsiteX46" fmla="*/ 346000 w 1059805"/>
                    <a:gd name="connsiteY46" fmla="*/ 69525 h 2534306"/>
                    <a:gd name="connsiteX47" fmla="*/ 354145 w 1059805"/>
                    <a:gd name="connsiteY47" fmla="*/ 49861 h 2534306"/>
                    <a:gd name="connsiteX48" fmla="*/ 357025 w 1059805"/>
                    <a:gd name="connsiteY48" fmla="*/ 48668 h 2534306"/>
                    <a:gd name="connsiteX49" fmla="*/ 354145 w 1059805"/>
                    <a:gd name="connsiteY49" fmla="*/ 47475 h 2534306"/>
                    <a:gd name="connsiteX50" fmla="*/ 346000 w 1059805"/>
                    <a:gd name="connsiteY50" fmla="*/ 27810 h 2534306"/>
                    <a:gd name="connsiteX51" fmla="*/ 354145 w 1059805"/>
                    <a:gd name="connsiteY51" fmla="*/ 8146 h 2534306"/>
                    <a:gd name="connsiteX52" fmla="*/ 373810 w 1059805"/>
                    <a:gd name="connsiteY52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2338136 h 2534306"/>
                    <a:gd name="connsiteX26" fmla="*/ 863635 w 1059805"/>
                    <a:gd name="connsiteY26" fmla="*/ 2534306 h 2534306"/>
                    <a:gd name="connsiteX27" fmla="*/ 196170 w 1059805"/>
                    <a:gd name="connsiteY27" fmla="*/ 2534306 h 2534306"/>
                    <a:gd name="connsiteX28" fmla="*/ 0 w 1059805"/>
                    <a:gd name="connsiteY28" fmla="*/ 2338136 h 2534306"/>
                    <a:gd name="connsiteX29" fmla="*/ 0 w 1059805"/>
                    <a:gd name="connsiteY29" fmla="*/ 1076843 h 2534306"/>
                    <a:gd name="connsiteX30" fmla="*/ 233629 w 1059805"/>
                    <a:gd name="connsiteY30" fmla="*/ 637440 h 2534306"/>
                    <a:gd name="connsiteX31" fmla="*/ 280070 w 1059805"/>
                    <a:gd name="connsiteY31" fmla="*/ 612232 h 2534306"/>
                    <a:gd name="connsiteX32" fmla="*/ 347488 w 1059805"/>
                    <a:gd name="connsiteY32" fmla="*/ 250293 h 2534306"/>
                    <a:gd name="connsiteX33" fmla="*/ 342910 w 1059805"/>
                    <a:gd name="connsiteY33" fmla="*/ 250293 h 2534306"/>
                    <a:gd name="connsiteX34" fmla="*/ 320186 w 1059805"/>
                    <a:gd name="connsiteY34" fmla="*/ 240881 h 2534306"/>
                    <a:gd name="connsiteX35" fmla="*/ 310773 w 1059805"/>
                    <a:gd name="connsiteY35" fmla="*/ 218157 h 2534306"/>
                    <a:gd name="connsiteX36" fmla="*/ 320186 w 1059805"/>
                    <a:gd name="connsiteY36" fmla="*/ 195433 h 2534306"/>
                    <a:gd name="connsiteX37" fmla="*/ 342910 w 1059805"/>
                    <a:gd name="connsiteY37" fmla="*/ 186021 h 2534306"/>
                    <a:gd name="connsiteX38" fmla="*/ 349707 w 1059805"/>
                    <a:gd name="connsiteY38" fmla="*/ 186021 h 2534306"/>
                    <a:gd name="connsiteX39" fmla="*/ 349707 w 1059805"/>
                    <a:gd name="connsiteY39" fmla="*/ 127928 h 2534306"/>
                    <a:gd name="connsiteX40" fmla="*/ 351310 w 1059805"/>
                    <a:gd name="connsiteY40" fmla="*/ 124060 h 2534306"/>
                    <a:gd name="connsiteX41" fmla="*/ 346000 w 1059805"/>
                    <a:gd name="connsiteY41" fmla="*/ 111241 h 2534306"/>
                    <a:gd name="connsiteX42" fmla="*/ 354145 w 1059805"/>
                    <a:gd name="connsiteY42" fmla="*/ 91577 h 2534306"/>
                    <a:gd name="connsiteX43" fmla="*/ 357026 w 1059805"/>
                    <a:gd name="connsiteY43" fmla="*/ 90383 h 2534306"/>
                    <a:gd name="connsiteX44" fmla="*/ 354145 w 1059805"/>
                    <a:gd name="connsiteY44" fmla="*/ 89190 h 2534306"/>
                    <a:gd name="connsiteX45" fmla="*/ 346000 w 1059805"/>
                    <a:gd name="connsiteY45" fmla="*/ 69525 h 2534306"/>
                    <a:gd name="connsiteX46" fmla="*/ 354145 w 1059805"/>
                    <a:gd name="connsiteY46" fmla="*/ 49861 h 2534306"/>
                    <a:gd name="connsiteX47" fmla="*/ 357025 w 1059805"/>
                    <a:gd name="connsiteY47" fmla="*/ 48668 h 2534306"/>
                    <a:gd name="connsiteX48" fmla="*/ 354145 w 1059805"/>
                    <a:gd name="connsiteY48" fmla="*/ 47475 h 2534306"/>
                    <a:gd name="connsiteX49" fmla="*/ 346000 w 1059805"/>
                    <a:gd name="connsiteY49" fmla="*/ 27810 h 2534306"/>
                    <a:gd name="connsiteX50" fmla="*/ 354145 w 1059805"/>
                    <a:gd name="connsiteY50" fmla="*/ 8146 h 2534306"/>
                    <a:gd name="connsiteX51" fmla="*/ 373810 w 1059805"/>
                    <a:gd name="connsiteY51" fmla="*/ 0 h 25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59805" h="2534306">
                      <a:moveTo>
                        <a:pt x="373810" y="0"/>
                      </a:moveTo>
                      <a:lnTo>
                        <a:pt x="685290" y="0"/>
                      </a:lnTo>
                      <a:cubicBezTo>
                        <a:pt x="700649" y="0"/>
                        <a:pt x="713101" y="12451"/>
                        <a:pt x="713101" y="27811"/>
                      </a:cubicBezTo>
                      <a:lnTo>
                        <a:pt x="713100" y="27811"/>
                      </a:lnTo>
                      <a:cubicBezTo>
                        <a:pt x="713100" y="35490"/>
                        <a:pt x="709987" y="42443"/>
                        <a:pt x="704954" y="47476"/>
                      </a:cubicBezTo>
                      <a:lnTo>
                        <a:pt x="702077" y="48668"/>
                      </a:lnTo>
                      <a:lnTo>
                        <a:pt x="704955" y="49861"/>
                      </a:lnTo>
                      <a:cubicBezTo>
                        <a:pt x="709988" y="54894"/>
                        <a:pt x="713101" y="61846"/>
                        <a:pt x="713101" y="69526"/>
                      </a:cubicBezTo>
                      <a:lnTo>
                        <a:pt x="713100" y="69526"/>
                      </a:lnTo>
                      <a:cubicBezTo>
                        <a:pt x="713100" y="77205"/>
                        <a:pt x="709987" y="84158"/>
                        <a:pt x="704954" y="89191"/>
                      </a:cubicBezTo>
                      <a:lnTo>
                        <a:pt x="702075" y="90384"/>
                      </a:lnTo>
                      <a:lnTo>
                        <a:pt x="704955" y="91577"/>
                      </a:lnTo>
                      <a:cubicBezTo>
                        <a:pt x="709988" y="96610"/>
                        <a:pt x="713101" y="103562"/>
                        <a:pt x="713101" y="111242"/>
                      </a:cubicBezTo>
                      <a:lnTo>
                        <a:pt x="713100" y="111242"/>
                      </a:lnTo>
                      <a:lnTo>
                        <a:pt x="707791" y="124061"/>
                      </a:lnTo>
                      <a:lnTo>
                        <a:pt x="709392" y="127928"/>
                      </a:lnTo>
                      <a:lnTo>
                        <a:pt x="709392" y="186021"/>
                      </a:lnTo>
                      <a:lnTo>
                        <a:pt x="716190" y="186021"/>
                      </a:lnTo>
                      <a:cubicBezTo>
                        <a:pt x="733939" y="186021"/>
                        <a:pt x="748327" y="200409"/>
                        <a:pt x="748327" y="218157"/>
                      </a:cubicBezTo>
                      <a:lnTo>
                        <a:pt x="748326" y="218157"/>
                      </a:lnTo>
                      <a:cubicBezTo>
                        <a:pt x="748326" y="227032"/>
                        <a:pt x="744729" y="235066"/>
                        <a:pt x="738914" y="240882"/>
                      </a:cubicBezTo>
                      <a:lnTo>
                        <a:pt x="718824" y="249203"/>
                      </a:lnTo>
                      <a:lnTo>
                        <a:pt x="787200" y="616284"/>
                      </a:lnTo>
                      <a:lnTo>
                        <a:pt x="826176" y="637440"/>
                      </a:lnTo>
                      <a:cubicBezTo>
                        <a:pt x="967131" y="732667"/>
                        <a:pt x="1059805" y="893933"/>
                        <a:pt x="1059805" y="1076843"/>
                      </a:cubicBezTo>
                      <a:lnTo>
                        <a:pt x="1059805" y="2338136"/>
                      </a:lnTo>
                      <a:cubicBezTo>
                        <a:pt x="1059805" y="2446478"/>
                        <a:pt x="971977" y="2534306"/>
                        <a:pt x="863635" y="2534306"/>
                      </a:cubicBezTo>
                      <a:lnTo>
                        <a:pt x="196170" y="2534306"/>
                      </a:lnTo>
                      <a:cubicBezTo>
                        <a:pt x="87828" y="2534306"/>
                        <a:pt x="0" y="2446478"/>
                        <a:pt x="0" y="2338136"/>
                      </a:cubicBezTo>
                      <a:lnTo>
                        <a:pt x="0" y="1076843"/>
                      </a:lnTo>
                      <a:cubicBezTo>
                        <a:pt x="0" y="893933"/>
                        <a:pt x="92674" y="732667"/>
                        <a:pt x="233629" y="637440"/>
                      </a:cubicBezTo>
                      <a:lnTo>
                        <a:pt x="280070" y="612232"/>
                      </a:lnTo>
                      <a:lnTo>
                        <a:pt x="347488" y="250293"/>
                      </a:lnTo>
                      <a:lnTo>
                        <a:pt x="342910" y="250293"/>
                      </a:lnTo>
                      <a:cubicBezTo>
                        <a:pt x="334036" y="250293"/>
                        <a:pt x="326001" y="246696"/>
                        <a:pt x="320186" y="240881"/>
                      </a:cubicBezTo>
                      <a:lnTo>
                        <a:pt x="310773" y="218157"/>
                      </a:lnTo>
                      <a:lnTo>
                        <a:pt x="320186" y="195433"/>
                      </a:lnTo>
                      <a:cubicBezTo>
                        <a:pt x="326001" y="189618"/>
                        <a:pt x="334036" y="186021"/>
                        <a:pt x="342910" y="186021"/>
                      </a:cubicBezTo>
                      <a:lnTo>
                        <a:pt x="349707" y="186021"/>
                      </a:lnTo>
                      <a:lnTo>
                        <a:pt x="349707" y="127928"/>
                      </a:lnTo>
                      <a:lnTo>
                        <a:pt x="351310" y="124060"/>
                      </a:lnTo>
                      <a:lnTo>
                        <a:pt x="346000" y="111241"/>
                      </a:lnTo>
                      <a:lnTo>
                        <a:pt x="354145" y="91577"/>
                      </a:lnTo>
                      <a:lnTo>
                        <a:pt x="357026" y="90383"/>
                      </a:lnTo>
                      <a:lnTo>
                        <a:pt x="354145" y="89190"/>
                      </a:lnTo>
                      <a:lnTo>
                        <a:pt x="346000" y="69525"/>
                      </a:lnTo>
                      <a:lnTo>
                        <a:pt x="354145" y="49861"/>
                      </a:lnTo>
                      <a:lnTo>
                        <a:pt x="357025" y="48668"/>
                      </a:lnTo>
                      <a:lnTo>
                        <a:pt x="354145" y="47475"/>
                      </a:lnTo>
                      <a:lnTo>
                        <a:pt x="346000" y="27810"/>
                      </a:lnTo>
                      <a:lnTo>
                        <a:pt x="354145" y="8146"/>
                      </a:lnTo>
                      <a:cubicBezTo>
                        <a:pt x="359178" y="3113"/>
                        <a:pt x="366131" y="0"/>
                        <a:pt x="37381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F2E34210-9606-6BB5-BFA6-E314A7F7902C}"/>
                    </a:ext>
                  </a:extLst>
                </p:cNvPr>
                <p:cNvSpPr/>
                <p:nvPr/>
              </p:nvSpPr>
              <p:spPr bwMode="auto">
                <a:xfrm>
                  <a:off x="-730809" y="1448780"/>
                  <a:ext cx="454584" cy="327682"/>
                </a:xfrm>
                <a:prstGeom prst="trapezoid">
                  <a:avLst>
                    <a:gd name="adj" fmla="val 16788"/>
                  </a:avLst>
                </a:pr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/>
                  </a:bgClr>
                </a:patt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922FEA6F-7B94-90EB-4B30-706AEFD7A8EB}"/>
                  </a:ext>
                </a:extLst>
              </p:cNvPr>
              <p:cNvGrpSpPr/>
              <p:nvPr/>
            </p:nvGrpSpPr>
            <p:grpSpPr>
              <a:xfrm rot="9608183">
                <a:off x="11371954" y="6588338"/>
                <a:ext cx="279651" cy="508294"/>
                <a:chOff x="-1033416" y="1448780"/>
                <a:chExt cx="1059805" cy="1926305"/>
              </a:xfrm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53A75CC8-1971-FF43-6E53-5C96D0DD5E2A}"/>
                    </a:ext>
                  </a:extLst>
                </p:cNvPr>
                <p:cNvSpPr/>
                <p:nvPr/>
              </p:nvSpPr>
              <p:spPr>
                <a:xfrm>
                  <a:off x="-1033416" y="1628803"/>
                  <a:ext cx="1059805" cy="1746282"/>
                </a:xfrm>
                <a:custGeom>
                  <a:avLst/>
                  <a:gdLst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351225 h 2534306"/>
                    <a:gd name="connsiteX33" fmla="*/ 0 w 1059805"/>
                    <a:gd name="connsiteY33" fmla="*/ 1076843 h 2534306"/>
                    <a:gd name="connsiteX34" fmla="*/ 233629 w 1059805"/>
                    <a:gd name="connsiteY34" fmla="*/ 637440 h 2534306"/>
                    <a:gd name="connsiteX35" fmla="*/ 280070 w 1059805"/>
                    <a:gd name="connsiteY35" fmla="*/ 612232 h 2534306"/>
                    <a:gd name="connsiteX36" fmla="*/ 347488 w 1059805"/>
                    <a:gd name="connsiteY36" fmla="*/ 250293 h 2534306"/>
                    <a:gd name="connsiteX37" fmla="*/ 342910 w 1059805"/>
                    <a:gd name="connsiteY37" fmla="*/ 250293 h 2534306"/>
                    <a:gd name="connsiteX38" fmla="*/ 320186 w 1059805"/>
                    <a:gd name="connsiteY38" fmla="*/ 240881 h 2534306"/>
                    <a:gd name="connsiteX39" fmla="*/ 310773 w 1059805"/>
                    <a:gd name="connsiteY39" fmla="*/ 218157 h 2534306"/>
                    <a:gd name="connsiteX40" fmla="*/ 320186 w 1059805"/>
                    <a:gd name="connsiteY40" fmla="*/ 195433 h 2534306"/>
                    <a:gd name="connsiteX41" fmla="*/ 342910 w 1059805"/>
                    <a:gd name="connsiteY41" fmla="*/ 186021 h 2534306"/>
                    <a:gd name="connsiteX42" fmla="*/ 349707 w 1059805"/>
                    <a:gd name="connsiteY42" fmla="*/ 186021 h 2534306"/>
                    <a:gd name="connsiteX43" fmla="*/ 349707 w 1059805"/>
                    <a:gd name="connsiteY43" fmla="*/ 127928 h 2534306"/>
                    <a:gd name="connsiteX44" fmla="*/ 351310 w 1059805"/>
                    <a:gd name="connsiteY44" fmla="*/ 124060 h 2534306"/>
                    <a:gd name="connsiteX45" fmla="*/ 346000 w 1059805"/>
                    <a:gd name="connsiteY45" fmla="*/ 111241 h 2534306"/>
                    <a:gd name="connsiteX46" fmla="*/ 354145 w 1059805"/>
                    <a:gd name="connsiteY46" fmla="*/ 91577 h 2534306"/>
                    <a:gd name="connsiteX47" fmla="*/ 357026 w 1059805"/>
                    <a:gd name="connsiteY47" fmla="*/ 90383 h 2534306"/>
                    <a:gd name="connsiteX48" fmla="*/ 354145 w 1059805"/>
                    <a:gd name="connsiteY48" fmla="*/ 89190 h 2534306"/>
                    <a:gd name="connsiteX49" fmla="*/ 346000 w 1059805"/>
                    <a:gd name="connsiteY49" fmla="*/ 69525 h 2534306"/>
                    <a:gd name="connsiteX50" fmla="*/ 354145 w 1059805"/>
                    <a:gd name="connsiteY50" fmla="*/ 49861 h 2534306"/>
                    <a:gd name="connsiteX51" fmla="*/ 357025 w 1059805"/>
                    <a:gd name="connsiteY51" fmla="*/ 48668 h 2534306"/>
                    <a:gd name="connsiteX52" fmla="*/ 354145 w 1059805"/>
                    <a:gd name="connsiteY52" fmla="*/ 47475 h 2534306"/>
                    <a:gd name="connsiteX53" fmla="*/ 346000 w 1059805"/>
                    <a:gd name="connsiteY53" fmla="*/ 27810 h 2534306"/>
                    <a:gd name="connsiteX54" fmla="*/ 354145 w 1059805"/>
                    <a:gd name="connsiteY54" fmla="*/ 8146 h 2534306"/>
                    <a:gd name="connsiteX55" fmla="*/ 373810 w 1059805"/>
                    <a:gd name="connsiteY55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076843 h 2534306"/>
                    <a:gd name="connsiteX33" fmla="*/ 233629 w 1059805"/>
                    <a:gd name="connsiteY33" fmla="*/ 637440 h 2534306"/>
                    <a:gd name="connsiteX34" fmla="*/ 280070 w 1059805"/>
                    <a:gd name="connsiteY34" fmla="*/ 612232 h 2534306"/>
                    <a:gd name="connsiteX35" fmla="*/ 347488 w 1059805"/>
                    <a:gd name="connsiteY35" fmla="*/ 250293 h 2534306"/>
                    <a:gd name="connsiteX36" fmla="*/ 342910 w 1059805"/>
                    <a:gd name="connsiteY36" fmla="*/ 250293 h 2534306"/>
                    <a:gd name="connsiteX37" fmla="*/ 320186 w 1059805"/>
                    <a:gd name="connsiteY37" fmla="*/ 240881 h 2534306"/>
                    <a:gd name="connsiteX38" fmla="*/ 310773 w 1059805"/>
                    <a:gd name="connsiteY38" fmla="*/ 218157 h 2534306"/>
                    <a:gd name="connsiteX39" fmla="*/ 320186 w 1059805"/>
                    <a:gd name="connsiteY39" fmla="*/ 195433 h 2534306"/>
                    <a:gd name="connsiteX40" fmla="*/ 342910 w 1059805"/>
                    <a:gd name="connsiteY40" fmla="*/ 186021 h 2534306"/>
                    <a:gd name="connsiteX41" fmla="*/ 349707 w 1059805"/>
                    <a:gd name="connsiteY41" fmla="*/ 186021 h 2534306"/>
                    <a:gd name="connsiteX42" fmla="*/ 349707 w 1059805"/>
                    <a:gd name="connsiteY42" fmla="*/ 127928 h 2534306"/>
                    <a:gd name="connsiteX43" fmla="*/ 351310 w 1059805"/>
                    <a:gd name="connsiteY43" fmla="*/ 124060 h 2534306"/>
                    <a:gd name="connsiteX44" fmla="*/ 346000 w 1059805"/>
                    <a:gd name="connsiteY44" fmla="*/ 111241 h 2534306"/>
                    <a:gd name="connsiteX45" fmla="*/ 354145 w 1059805"/>
                    <a:gd name="connsiteY45" fmla="*/ 91577 h 2534306"/>
                    <a:gd name="connsiteX46" fmla="*/ 357026 w 1059805"/>
                    <a:gd name="connsiteY46" fmla="*/ 90383 h 2534306"/>
                    <a:gd name="connsiteX47" fmla="*/ 354145 w 1059805"/>
                    <a:gd name="connsiteY47" fmla="*/ 89190 h 2534306"/>
                    <a:gd name="connsiteX48" fmla="*/ 346000 w 1059805"/>
                    <a:gd name="connsiteY48" fmla="*/ 69525 h 2534306"/>
                    <a:gd name="connsiteX49" fmla="*/ 354145 w 1059805"/>
                    <a:gd name="connsiteY49" fmla="*/ 49861 h 2534306"/>
                    <a:gd name="connsiteX50" fmla="*/ 357025 w 1059805"/>
                    <a:gd name="connsiteY50" fmla="*/ 48668 h 2534306"/>
                    <a:gd name="connsiteX51" fmla="*/ 354145 w 1059805"/>
                    <a:gd name="connsiteY51" fmla="*/ 47475 h 2534306"/>
                    <a:gd name="connsiteX52" fmla="*/ 346000 w 1059805"/>
                    <a:gd name="connsiteY52" fmla="*/ 27810 h 2534306"/>
                    <a:gd name="connsiteX53" fmla="*/ 354145 w 1059805"/>
                    <a:gd name="connsiteY53" fmla="*/ 8146 h 2534306"/>
                    <a:gd name="connsiteX54" fmla="*/ 373810 w 1059805"/>
                    <a:gd name="connsiteY54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076843 h 2534306"/>
                    <a:gd name="connsiteX32" fmla="*/ 233629 w 1059805"/>
                    <a:gd name="connsiteY32" fmla="*/ 637440 h 2534306"/>
                    <a:gd name="connsiteX33" fmla="*/ 280070 w 1059805"/>
                    <a:gd name="connsiteY33" fmla="*/ 612232 h 2534306"/>
                    <a:gd name="connsiteX34" fmla="*/ 347488 w 1059805"/>
                    <a:gd name="connsiteY34" fmla="*/ 250293 h 2534306"/>
                    <a:gd name="connsiteX35" fmla="*/ 342910 w 1059805"/>
                    <a:gd name="connsiteY35" fmla="*/ 250293 h 2534306"/>
                    <a:gd name="connsiteX36" fmla="*/ 320186 w 1059805"/>
                    <a:gd name="connsiteY36" fmla="*/ 240881 h 2534306"/>
                    <a:gd name="connsiteX37" fmla="*/ 310773 w 1059805"/>
                    <a:gd name="connsiteY37" fmla="*/ 218157 h 2534306"/>
                    <a:gd name="connsiteX38" fmla="*/ 320186 w 1059805"/>
                    <a:gd name="connsiteY38" fmla="*/ 195433 h 2534306"/>
                    <a:gd name="connsiteX39" fmla="*/ 342910 w 1059805"/>
                    <a:gd name="connsiteY39" fmla="*/ 186021 h 2534306"/>
                    <a:gd name="connsiteX40" fmla="*/ 349707 w 1059805"/>
                    <a:gd name="connsiteY40" fmla="*/ 186021 h 2534306"/>
                    <a:gd name="connsiteX41" fmla="*/ 349707 w 1059805"/>
                    <a:gd name="connsiteY41" fmla="*/ 127928 h 2534306"/>
                    <a:gd name="connsiteX42" fmla="*/ 351310 w 1059805"/>
                    <a:gd name="connsiteY42" fmla="*/ 124060 h 2534306"/>
                    <a:gd name="connsiteX43" fmla="*/ 346000 w 1059805"/>
                    <a:gd name="connsiteY43" fmla="*/ 111241 h 2534306"/>
                    <a:gd name="connsiteX44" fmla="*/ 354145 w 1059805"/>
                    <a:gd name="connsiteY44" fmla="*/ 91577 h 2534306"/>
                    <a:gd name="connsiteX45" fmla="*/ 357026 w 1059805"/>
                    <a:gd name="connsiteY45" fmla="*/ 90383 h 2534306"/>
                    <a:gd name="connsiteX46" fmla="*/ 354145 w 1059805"/>
                    <a:gd name="connsiteY46" fmla="*/ 89190 h 2534306"/>
                    <a:gd name="connsiteX47" fmla="*/ 346000 w 1059805"/>
                    <a:gd name="connsiteY47" fmla="*/ 69525 h 2534306"/>
                    <a:gd name="connsiteX48" fmla="*/ 354145 w 1059805"/>
                    <a:gd name="connsiteY48" fmla="*/ 49861 h 2534306"/>
                    <a:gd name="connsiteX49" fmla="*/ 357025 w 1059805"/>
                    <a:gd name="connsiteY49" fmla="*/ 48668 h 2534306"/>
                    <a:gd name="connsiteX50" fmla="*/ 354145 w 1059805"/>
                    <a:gd name="connsiteY50" fmla="*/ 47475 h 2534306"/>
                    <a:gd name="connsiteX51" fmla="*/ 346000 w 1059805"/>
                    <a:gd name="connsiteY51" fmla="*/ 27810 h 2534306"/>
                    <a:gd name="connsiteX52" fmla="*/ 354145 w 1059805"/>
                    <a:gd name="connsiteY52" fmla="*/ 8146 h 2534306"/>
                    <a:gd name="connsiteX53" fmla="*/ 373810 w 1059805"/>
                    <a:gd name="connsiteY53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2338136 h 2534306"/>
                    <a:gd name="connsiteX27" fmla="*/ 863635 w 1059805"/>
                    <a:gd name="connsiteY27" fmla="*/ 2534306 h 2534306"/>
                    <a:gd name="connsiteX28" fmla="*/ 196170 w 1059805"/>
                    <a:gd name="connsiteY28" fmla="*/ 2534306 h 2534306"/>
                    <a:gd name="connsiteX29" fmla="*/ 0 w 1059805"/>
                    <a:gd name="connsiteY29" fmla="*/ 2338136 h 2534306"/>
                    <a:gd name="connsiteX30" fmla="*/ 0 w 1059805"/>
                    <a:gd name="connsiteY30" fmla="*/ 1076843 h 2534306"/>
                    <a:gd name="connsiteX31" fmla="*/ 233629 w 1059805"/>
                    <a:gd name="connsiteY31" fmla="*/ 637440 h 2534306"/>
                    <a:gd name="connsiteX32" fmla="*/ 280070 w 1059805"/>
                    <a:gd name="connsiteY32" fmla="*/ 612232 h 2534306"/>
                    <a:gd name="connsiteX33" fmla="*/ 347488 w 1059805"/>
                    <a:gd name="connsiteY33" fmla="*/ 250293 h 2534306"/>
                    <a:gd name="connsiteX34" fmla="*/ 342910 w 1059805"/>
                    <a:gd name="connsiteY34" fmla="*/ 250293 h 2534306"/>
                    <a:gd name="connsiteX35" fmla="*/ 320186 w 1059805"/>
                    <a:gd name="connsiteY35" fmla="*/ 240881 h 2534306"/>
                    <a:gd name="connsiteX36" fmla="*/ 310773 w 1059805"/>
                    <a:gd name="connsiteY36" fmla="*/ 218157 h 2534306"/>
                    <a:gd name="connsiteX37" fmla="*/ 320186 w 1059805"/>
                    <a:gd name="connsiteY37" fmla="*/ 195433 h 2534306"/>
                    <a:gd name="connsiteX38" fmla="*/ 342910 w 1059805"/>
                    <a:gd name="connsiteY38" fmla="*/ 186021 h 2534306"/>
                    <a:gd name="connsiteX39" fmla="*/ 349707 w 1059805"/>
                    <a:gd name="connsiteY39" fmla="*/ 186021 h 2534306"/>
                    <a:gd name="connsiteX40" fmla="*/ 349707 w 1059805"/>
                    <a:gd name="connsiteY40" fmla="*/ 127928 h 2534306"/>
                    <a:gd name="connsiteX41" fmla="*/ 351310 w 1059805"/>
                    <a:gd name="connsiteY41" fmla="*/ 124060 h 2534306"/>
                    <a:gd name="connsiteX42" fmla="*/ 346000 w 1059805"/>
                    <a:gd name="connsiteY42" fmla="*/ 111241 h 2534306"/>
                    <a:gd name="connsiteX43" fmla="*/ 354145 w 1059805"/>
                    <a:gd name="connsiteY43" fmla="*/ 91577 h 2534306"/>
                    <a:gd name="connsiteX44" fmla="*/ 357026 w 1059805"/>
                    <a:gd name="connsiteY44" fmla="*/ 90383 h 2534306"/>
                    <a:gd name="connsiteX45" fmla="*/ 354145 w 1059805"/>
                    <a:gd name="connsiteY45" fmla="*/ 89190 h 2534306"/>
                    <a:gd name="connsiteX46" fmla="*/ 346000 w 1059805"/>
                    <a:gd name="connsiteY46" fmla="*/ 69525 h 2534306"/>
                    <a:gd name="connsiteX47" fmla="*/ 354145 w 1059805"/>
                    <a:gd name="connsiteY47" fmla="*/ 49861 h 2534306"/>
                    <a:gd name="connsiteX48" fmla="*/ 357025 w 1059805"/>
                    <a:gd name="connsiteY48" fmla="*/ 48668 h 2534306"/>
                    <a:gd name="connsiteX49" fmla="*/ 354145 w 1059805"/>
                    <a:gd name="connsiteY49" fmla="*/ 47475 h 2534306"/>
                    <a:gd name="connsiteX50" fmla="*/ 346000 w 1059805"/>
                    <a:gd name="connsiteY50" fmla="*/ 27810 h 2534306"/>
                    <a:gd name="connsiteX51" fmla="*/ 354145 w 1059805"/>
                    <a:gd name="connsiteY51" fmla="*/ 8146 h 2534306"/>
                    <a:gd name="connsiteX52" fmla="*/ 373810 w 1059805"/>
                    <a:gd name="connsiteY52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2338136 h 2534306"/>
                    <a:gd name="connsiteX26" fmla="*/ 863635 w 1059805"/>
                    <a:gd name="connsiteY26" fmla="*/ 2534306 h 2534306"/>
                    <a:gd name="connsiteX27" fmla="*/ 196170 w 1059805"/>
                    <a:gd name="connsiteY27" fmla="*/ 2534306 h 2534306"/>
                    <a:gd name="connsiteX28" fmla="*/ 0 w 1059805"/>
                    <a:gd name="connsiteY28" fmla="*/ 2338136 h 2534306"/>
                    <a:gd name="connsiteX29" fmla="*/ 0 w 1059805"/>
                    <a:gd name="connsiteY29" fmla="*/ 1076843 h 2534306"/>
                    <a:gd name="connsiteX30" fmla="*/ 233629 w 1059805"/>
                    <a:gd name="connsiteY30" fmla="*/ 637440 h 2534306"/>
                    <a:gd name="connsiteX31" fmla="*/ 280070 w 1059805"/>
                    <a:gd name="connsiteY31" fmla="*/ 612232 h 2534306"/>
                    <a:gd name="connsiteX32" fmla="*/ 347488 w 1059805"/>
                    <a:gd name="connsiteY32" fmla="*/ 250293 h 2534306"/>
                    <a:gd name="connsiteX33" fmla="*/ 342910 w 1059805"/>
                    <a:gd name="connsiteY33" fmla="*/ 250293 h 2534306"/>
                    <a:gd name="connsiteX34" fmla="*/ 320186 w 1059805"/>
                    <a:gd name="connsiteY34" fmla="*/ 240881 h 2534306"/>
                    <a:gd name="connsiteX35" fmla="*/ 310773 w 1059805"/>
                    <a:gd name="connsiteY35" fmla="*/ 218157 h 2534306"/>
                    <a:gd name="connsiteX36" fmla="*/ 320186 w 1059805"/>
                    <a:gd name="connsiteY36" fmla="*/ 195433 h 2534306"/>
                    <a:gd name="connsiteX37" fmla="*/ 342910 w 1059805"/>
                    <a:gd name="connsiteY37" fmla="*/ 186021 h 2534306"/>
                    <a:gd name="connsiteX38" fmla="*/ 349707 w 1059805"/>
                    <a:gd name="connsiteY38" fmla="*/ 186021 h 2534306"/>
                    <a:gd name="connsiteX39" fmla="*/ 349707 w 1059805"/>
                    <a:gd name="connsiteY39" fmla="*/ 127928 h 2534306"/>
                    <a:gd name="connsiteX40" fmla="*/ 351310 w 1059805"/>
                    <a:gd name="connsiteY40" fmla="*/ 124060 h 2534306"/>
                    <a:gd name="connsiteX41" fmla="*/ 346000 w 1059805"/>
                    <a:gd name="connsiteY41" fmla="*/ 111241 h 2534306"/>
                    <a:gd name="connsiteX42" fmla="*/ 354145 w 1059805"/>
                    <a:gd name="connsiteY42" fmla="*/ 91577 h 2534306"/>
                    <a:gd name="connsiteX43" fmla="*/ 357026 w 1059805"/>
                    <a:gd name="connsiteY43" fmla="*/ 90383 h 2534306"/>
                    <a:gd name="connsiteX44" fmla="*/ 354145 w 1059805"/>
                    <a:gd name="connsiteY44" fmla="*/ 89190 h 2534306"/>
                    <a:gd name="connsiteX45" fmla="*/ 346000 w 1059805"/>
                    <a:gd name="connsiteY45" fmla="*/ 69525 h 2534306"/>
                    <a:gd name="connsiteX46" fmla="*/ 354145 w 1059805"/>
                    <a:gd name="connsiteY46" fmla="*/ 49861 h 2534306"/>
                    <a:gd name="connsiteX47" fmla="*/ 357025 w 1059805"/>
                    <a:gd name="connsiteY47" fmla="*/ 48668 h 2534306"/>
                    <a:gd name="connsiteX48" fmla="*/ 354145 w 1059805"/>
                    <a:gd name="connsiteY48" fmla="*/ 47475 h 2534306"/>
                    <a:gd name="connsiteX49" fmla="*/ 346000 w 1059805"/>
                    <a:gd name="connsiteY49" fmla="*/ 27810 h 2534306"/>
                    <a:gd name="connsiteX50" fmla="*/ 354145 w 1059805"/>
                    <a:gd name="connsiteY50" fmla="*/ 8146 h 2534306"/>
                    <a:gd name="connsiteX51" fmla="*/ 373810 w 1059805"/>
                    <a:gd name="connsiteY51" fmla="*/ 0 h 25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59805" h="2534306">
                      <a:moveTo>
                        <a:pt x="373810" y="0"/>
                      </a:moveTo>
                      <a:lnTo>
                        <a:pt x="685290" y="0"/>
                      </a:lnTo>
                      <a:cubicBezTo>
                        <a:pt x="700649" y="0"/>
                        <a:pt x="713101" y="12451"/>
                        <a:pt x="713101" y="27811"/>
                      </a:cubicBezTo>
                      <a:lnTo>
                        <a:pt x="713100" y="27811"/>
                      </a:lnTo>
                      <a:cubicBezTo>
                        <a:pt x="713100" y="35490"/>
                        <a:pt x="709987" y="42443"/>
                        <a:pt x="704954" y="47476"/>
                      </a:cubicBezTo>
                      <a:lnTo>
                        <a:pt x="702077" y="48668"/>
                      </a:lnTo>
                      <a:lnTo>
                        <a:pt x="704955" y="49861"/>
                      </a:lnTo>
                      <a:cubicBezTo>
                        <a:pt x="709988" y="54894"/>
                        <a:pt x="713101" y="61846"/>
                        <a:pt x="713101" y="69526"/>
                      </a:cubicBezTo>
                      <a:lnTo>
                        <a:pt x="713100" y="69526"/>
                      </a:lnTo>
                      <a:cubicBezTo>
                        <a:pt x="713100" y="77205"/>
                        <a:pt x="709987" y="84158"/>
                        <a:pt x="704954" y="89191"/>
                      </a:cubicBezTo>
                      <a:lnTo>
                        <a:pt x="702075" y="90384"/>
                      </a:lnTo>
                      <a:lnTo>
                        <a:pt x="704955" y="91577"/>
                      </a:lnTo>
                      <a:cubicBezTo>
                        <a:pt x="709988" y="96610"/>
                        <a:pt x="713101" y="103562"/>
                        <a:pt x="713101" y="111242"/>
                      </a:cubicBezTo>
                      <a:lnTo>
                        <a:pt x="713100" y="111242"/>
                      </a:lnTo>
                      <a:lnTo>
                        <a:pt x="707791" y="124061"/>
                      </a:lnTo>
                      <a:lnTo>
                        <a:pt x="709392" y="127928"/>
                      </a:lnTo>
                      <a:lnTo>
                        <a:pt x="709392" y="186021"/>
                      </a:lnTo>
                      <a:lnTo>
                        <a:pt x="716190" y="186021"/>
                      </a:lnTo>
                      <a:cubicBezTo>
                        <a:pt x="733939" y="186021"/>
                        <a:pt x="748327" y="200409"/>
                        <a:pt x="748327" y="218157"/>
                      </a:cubicBezTo>
                      <a:lnTo>
                        <a:pt x="748326" y="218157"/>
                      </a:lnTo>
                      <a:cubicBezTo>
                        <a:pt x="748326" y="227032"/>
                        <a:pt x="744729" y="235066"/>
                        <a:pt x="738914" y="240882"/>
                      </a:cubicBezTo>
                      <a:lnTo>
                        <a:pt x="718824" y="249203"/>
                      </a:lnTo>
                      <a:lnTo>
                        <a:pt x="787200" y="616284"/>
                      </a:lnTo>
                      <a:lnTo>
                        <a:pt x="826176" y="637440"/>
                      </a:lnTo>
                      <a:cubicBezTo>
                        <a:pt x="967131" y="732667"/>
                        <a:pt x="1059805" y="893933"/>
                        <a:pt x="1059805" y="1076843"/>
                      </a:cubicBezTo>
                      <a:lnTo>
                        <a:pt x="1059805" y="2338136"/>
                      </a:lnTo>
                      <a:cubicBezTo>
                        <a:pt x="1059805" y="2446478"/>
                        <a:pt x="971977" y="2534306"/>
                        <a:pt x="863635" y="2534306"/>
                      </a:cubicBezTo>
                      <a:lnTo>
                        <a:pt x="196170" y="2534306"/>
                      </a:lnTo>
                      <a:cubicBezTo>
                        <a:pt x="87828" y="2534306"/>
                        <a:pt x="0" y="2446478"/>
                        <a:pt x="0" y="2338136"/>
                      </a:cubicBezTo>
                      <a:lnTo>
                        <a:pt x="0" y="1076843"/>
                      </a:lnTo>
                      <a:cubicBezTo>
                        <a:pt x="0" y="893933"/>
                        <a:pt x="92674" y="732667"/>
                        <a:pt x="233629" y="637440"/>
                      </a:cubicBezTo>
                      <a:lnTo>
                        <a:pt x="280070" y="612232"/>
                      </a:lnTo>
                      <a:lnTo>
                        <a:pt x="347488" y="250293"/>
                      </a:lnTo>
                      <a:lnTo>
                        <a:pt x="342910" y="250293"/>
                      </a:lnTo>
                      <a:cubicBezTo>
                        <a:pt x="334036" y="250293"/>
                        <a:pt x="326001" y="246696"/>
                        <a:pt x="320186" y="240881"/>
                      </a:cubicBezTo>
                      <a:lnTo>
                        <a:pt x="310773" y="218157"/>
                      </a:lnTo>
                      <a:lnTo>
                        <a:pt x="320186" y="195433"/>
                      </a:lnTo>
                      <a:cubicBezTo>
                        <a:pt x="326001" y="189618"/>
                        <a:pt x="334036" y="186021"/>
                        <a:pt x="342910" y="186021"/>
                      </a:cubicBezTo>
                      <a:lnTo>
                        <a:pt x="349707" y="186021"/>
                      </a:lnTo>
                      <a:lnTo>
                        <a:pt x="349707" y="127928"/>
                      </a:lnTo>
                      <a:lnTo>
                        <a:pt x="351310" y="124060"/>
                      </a:lnTo>
                      <a:lnTo>
                        <a:pt x="346000" y="111241"/>
                      </a:lnTo>
                      <a:lnTo>
                        <a:pt x="354145" y="91577"/>
                      </a:lnTo>
                      <a:lnTo>
                        <a:pt x="357026" y="90383"/>
                      </a:lnTo>
                      <a:lnTo>
                        <a:pt x="354145" y="89190"/>
                      </a:lnTo>
                      <a:lnTo>
                        <a:pt x="346000" y="69525"/>
                      </a:lnTo>
                      <a:lnTo>
                        <a:pt x="354145" y="49861"/>
                      </a:lnTo>
                      <a:lnTo>
                        <a:pt x="357025" y="48668"/>
                      </a:lnTo>
                      <a:lnTo>
                        <a:pt x="354145" y="47475"/>
                      </a:lnTo>
                      <a:lnTo>
                        <a:pt x="346000" y="27810"/>
                      </a:lnTo>
                      <a:lnTo>
                        <a:pt x="354145" y="8146"/>
                      </a:lnTo>
                      <a:cubicBezTo>
                        <a:pt x="359178" y="3113"/>
                        <a:pt x="366131" y="0"/>
                        <a:pt x="3738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台形 97">
                  <a:extLst>
                    <a:ext uri="{FF2B5EF4-FFF2-40B4-BE49-F238E27FC236}">
                      <a16:creationId xmlns:a16="http://schemas.microsoft.com/office/drawing/2014/main" id="{828DB422-74BC-5480-9FAB-7AF1FAE54906}"/>
                    </a:ext>
                  </a:extLst>
                </p:cNvPr>
                <p:cNvSpPr/>
                <p:nvPr/>
              </p:nvSpPr>
              <p:spPr bwMode="auto">
                <a:xfrm>
                  <a:off x="-730809" y="1448780"/>
                  <a:ext cx="454584" cy="327682"/>
                </a:xfrm>
                <a:prstGeom prst="trapezoid">
                  <a:avLst>
                    <a:gd name="adj" fmla="val 16788"/>
                  </a:avLst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BFF74E7C-D66C-555C-DF30-0592E3860204}"/>
                  </a:ext>
                </a:extLst>
              </p:cNvPr>
              <p:cNvGrpSpPr/>
              <p:nvPr/>
            </p:nvGrpSpPr>
            <p:grpSpPr>
              <a:xfrm rot="5400000">
                <a:off x="11006613" y="6817814"/>
                <a:ext cx="279310" cy="412791"/>
                <a:chOff x="6413714" y="6587914"/>
                <a:chExt cx="364080" cy="5441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62FD3A41-32E9-A912-16E2-4B89B42F5E0F}"/>
                    </a:ext>
                  </a:extLst>
                </p:cNvPr>
                <p:cNvSpPr/>
                <p:nvPr/>
              </p:nvSpPr>
              <p:spPr bwMode="auto">
                <a:xfrm>
                  <a:off x="6413714" y="6617951"/>
                  <a:ext cx="364080" cy="483242"/>
                </a:xfrm>
                <a:prstGeom prst="roundRect">
                  <a:avLst/>
                </a:prstGeom>
                <a:solidFill>
                  <a:srgbClr val="FFC000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四角形: 角を丸くする 94">
                  <a:extLst>
                    <a:ext uri="{FF2B5EF4-FFF2-40B4-BE49-F238E27FC236}">
                      <a16:creationId xmlns:a16="http://schemas.microsoft.com/office/drawing/2014/main" id="{F356FAC1-C869-88A7-674F-F8635112D584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6587914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四角形: 角を丸くする 95">
                  <a:extLst>
                    <a:ext uri="{FF2B5EF4-FFF2-40B4-BE49-F238E27FC236}">
                      <a16:creationId xmlns:a16="http://schemas.microsoft.com/office/drawing/2014/main" id="{408D893E-E3DE-BD3D-02C6-63554CED2F0A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7086389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F3B806B9-0252-EE03-6070-45A00C455E8B}"/>
                  </a:ext>
                </a:extLst>
              </p:cNvPr>
              <p:cNvGrpSpPr/>
              <p:nvPr/>
            </p:nvGrpSpPr>
            <p:grpSpPr>
              <a:xfrm rot="9438102">
                <a:off x="11040605" y="6405390"/>
                <a:ext cx="447149" cy="496497"/>
                <a:chOff x="8354976" y="6737350"/>
                <a:chExt cx="447149" cy="496497"/>
              </a:xfrm>
            </p:grpSpPr>
            <p:sp>
              <p:nvSpPr>
                <p:cNvPr id="89" name="星: 12 pt 88">
                  <a:extLst>
                    <a:ext uri="{FF2B5EF4-FFF2-40B4-BE49-F238E27FC236}">
                      <a16:creationId xmlns:a16="http://schemas.microsoft.com/office/drawing/2014/main" id="{EF519FF3-039D-7BAF-9231-51FFF72E2913}"/>
                    </a:ext>
                  </a:extLst>
                </p:cNvPr>
                <p:cNvSpPr/>
                <p:nvPr/>
              </p:nvSpPr>
              <p:spPr bwMode="auto">
                <a:xfrm rot="900000">
                  <a:off x="8602013" y="6737350"/>
                  <a:ext cx="200112" cy="337571"/>
                </a:xfrm>
                <a:prstGeom prst="star12">
                  <a:avLst>
                    <a:gd name="adj" fmla="val 42687"/>
                  </a:avLst>
                </a:prstGeom>
                <a:solidFill>
                  <a:srgbClr val="FFFF99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3CF1224F-1429-D77A-98BB-BD2AE969AF7B}"/>
                    </a:ext>
                  </a:extLst>
                </p:cNvPr>
                <p:cNvGrpSpPr/>
                <p:nvPr/>
              </p:nvGrpSpPr>
              <p:grpSpPr>
                <a:xfrm>
                  <a:off x="8354976" y="7057095"/>
                  <a:ext cx="338174" cy="176752"/>
                  <a:chOff x="6413714" y="6587914"/>
                  <a:chExt cx="364080" cy="54419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3B6230DA-76D0-6722-3DA4-89AABC841F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3714" y="6617951"/>
                    <a:ext cx="364080" cy="48324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" name="四角形: 角を丸くする 91">
                    <a:extLst>
                      <a:ext uri="{FF2B5EF4-FFF2-40B4-BE49-F238E27FC236}">
                        <a16:creationId xmlns:a16="http://schemas.microsoft.com/office/drawing/2014/main" id="{8B2AF047-CDBC-9343-7132-2147B50965B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13714" y="6587914"/>
                    <a:ext cx="36408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" name="四角形: 角を丸くする 92">
                    <a:extLst>
                      <a:ext uri="{FF2B5EF4-FFF2-40B4-BE49-F238E27FC236}">
                        <a16:creationId xmlns:a16="http://schemas.microsoft.com/office/drawing/2014/main" id="{AB78CDC1-FB47-DA2C-888D-DE2C92A579D9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13714" y="7086389"/>
                    <a:ext cx="36408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BD568C1-E560-A36C-F121-8720804098E8}"/>
                </a:ext>
              </a:extLst>
            </p:cNvPr>
            <p:cNvGrpSpPr/>
            <p:nvPr/>
          </p:nvGrpSpPr>
          <p:grpSpPr>
            <a:xfrm>
              <a:off x="246028" y="498032"/>
              <a:ext cx="783060" cy="422315"/>
              <a:chOff x="6758359" y="167068"/>
              <a:chExt cx="783060" cy="422315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266208E-2584-BFC6-6C47-CA71DCCFBDA1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AF436D9F-7502-9589-B5FA-CD1DDCE3B1B2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A74D328-7234-5BCC-7C59-B6485B8E6D7F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652DB3E-C9F3-FF09-57BD-4B4F6C398B50}"/>
                </a:ext>
              </a:extLst>
            </p:cNvPr>
            <p:cNvGrpSpPr/>
            <p:nvPr/>
          </p:nvGrpSpPr>
          <p:grpSpPr>
            <a:xfrm flipH="1">
              <a:off x="1084228" y="498032"/>
              <a:ext cx="783060" cy="422315"/>
              <a:chOff x="6758359" y="167068"/>
              <a:chExt cx="783060" cy="422315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9E84B8D5-4F05-84CA-E0E3-8FEF0325BD2A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9AA61462-C9BA-8885-CFCF-30076F8BBB86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74088946-42A2-254C-66B4-561A83740275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1457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9D5ACB1-BC5B-B75E-C243-2C804DD157FB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B288C3F1-5E59-F3A2-B20E-F90C2DADC18F}"/>
              </a:ext>
            </a:extLst>
          </p:cNvPr>
          <p:cNvSpPr txBox="1"/>
          <p:nvPr/>
        </p:nvSpPr>
        <p:spPr>
          <a:xfrm>
            <a:off x="635319" y="1107229"/>
            <a:ext cx="5540430" cy="424089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分別してるか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チェック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してるで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A9BBDFA-4B3E-C242-6E75-819A8410CE4C}"/>
              </a:ext>
            </a:extLst>
          </p:cNvPr>
          <p:cNvGrpSpPr/>
          <p:nvPr/>
        </p:nvGrpSpPr>
        <p:grpSpPr>
          <a:xfrm>
            <a:off x="2815236" y="6092863"/>
            <a:ext cx="3689634" cy="3451949"/>
            <a:chOff x="-4106297" y="1714836"/>
            <a:chExt cx="4015064" cy="375641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98980F1-583C-EE1C-F839-7BC5B8F4EEB8}"/>
                </a:ext>
              </a:extLst>
            </p:cNvPr>
            <p:cNvGrpSpPr/>
            <p:nvPr/>
          </p:nvGrpSpPr>
          <p:grpSpPr>
            <a:xfrm>
              <a:off x="-3416757" y="2543866"/>
              <a:ext cx="3325524" cy="2740408"/>
              <a:chOff x="-3712106" y="7060748"/>
              <a:chExt cx="3325524" cy="2740408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2901A6D4-EAB3-FCC7-B7DF-551DA01C33F8}"/>
                  </a:ext>
                </a:extLst>
              </p:cNvPr>
              <p:cNvGrpSpPr/>
              <p:nvPr/>
            </p:nvGrpSpPr>
            <p:grpSpPr>
              <a:xfrm>
                <a:off x="-2812993" y="7060748"/>
                <a:ext cx="1572658" cy="1659624"/>
                <a:chOff x="4934860" y="3588524"/>
                <a:chExt cx="1242932" cy="1311665"/>
              </a:xfrm>
              <a:solidFill>
                <a:srgbClr val="0066FF"/>
              </a:solidFill>
            </p:grpSpPr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2C5F98B4-68CB-58A7-EBBA-59636795350D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楕円 16">
                  <a:extLst>
                    <a:ext uri="{FF2B5EF4-FFF2-40B4-BE49-F238E27FC236}">
                      <a16:creationId xmlns:a16="http://schemas.microsoft.com/office/drawing/2014/main" id="{C0374E22-08B9-78C6-90D4-F6E250C00920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3BF3EFD9-180F-A5EE-AABD-CA491822248A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80" name="楕円 16">
                    <a:extLst>
                      <a:ext uri="{FF2B5EF4-FFF2-40B4-BE49-F238E27FC236}">
                        <a16:creationId xmlns:a16="http://schemas.microsoft.com/office/drawing/2014/main" id="{025059C9-F813-FDCF-2B40-34BF42FBEA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楕円 16">
                    <a:extLst>
                      <a:ext uri="{FF2B5EF4-FFF2-40B4-BE49-F238E27FC236}">
                        <a16:creationId xmlns:a16="http://schemas.microsoft.com/office/drawing/2014/main" id="{820D6088-CEBC-19EC-6E93-F0A14D116C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E05B1ABD-A26D-35AB-FF3E-65F13116BFC9}"/>
                  </a:ext>
                </a:extLst>
              </p:cNvPr>
              <p:cNvGrpSpPr/>
              <p:nvPr/>
            </p:nvGrpSpPr>
            <p:grpSpPr>
              <a:xfrm rot="900000">
                <a:off x="-1959240" y="7316305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3D0AF5C5-FE21-FB3B-816D-0CE796EB3E2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楕円 16">
                  <a:extLst>
                    <a:ext uri="{FF2B5EF4-FFF2-40B4-BE49-F238E27FC236}">
                      <a16:creationId xmlns:a16="http://schemas.microsoft.com/office/drawing/2014/main" id="{BF48AE99-2D9F-86CD-33A2-B3344761D9C4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8CC57674-D8F7-8B14-79C1-596614129466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74" name="楕円 16">
                    <a:extLst>
                      <a:ext uri="{FF2B5EF4-FFF2-40B4-BE49-F238E27FC236}">
                        <a16:creationId xmlns:a16="http://schemas.microsoft.com/office/drawing/2014/main" id="{C062ECBD-6C34-5AE5-5986-B85AFC486C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楕円 16">
                    <a:extLst>
                      <a:ext uri="{FF2B5EF4-FFF2-40B4-BE49-F238E27FC236}">
                        <a16:creationId xmlns:a16="http://schemas.microsoft.com/office/drawing/2014/main" id="{7F23DE62-978C-7EB7-02BC-A8324219F6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24F23A54-9BD3-A345-D698-6BCFC9E6FCAF}"/>
                  </a:ext>
                </a:extLst>
              </p:cNvPr>
              <p:cNvGrpSpPr/>
              <p:nvPr/>
            </p:nvGrpSpPr>
            <p:grpSpPr>
              <a:xfrm rot="20517624">
                <a:off x="-3712106" y="7316305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AAADCE7B-FDFE-2227-B6A3-DAC866407A6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楕円 16">
                  <a:extLst>
                    <a:ext uri="{FF2B5EF4-FFF2-40B4-BE49-F238E27FC236}">
                      <a16:creationId xmlns:a16="http://schemas.microsoft.com/office/drawing/2014/main" id="{5841CEE9-6291-C1C3-5EEA-D050F6568656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D900B2EE-0123-B146-705F-B60AD692E058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69" name="楕円 16">
                    <a:extLst>
                      <a:ext uri="{FF2B5EF4-FFF2-40B4-BE49-F238E27FC236}">
                        <a16:creationId xmlns:a16="http://schemas.microsoft.com/office/drawing/2014/main" id="{EE84CB14-5F39-6703-032C-B2FB65EF54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楕円 16">
                    <a:extLst>
                      <a:ext uri="{FF2B5EF4-FFF2-40B4-BE49-F238E27FC236}">
                        <a16:creationId xmlns:a16="http://schemas.microsoft.com/office/drawing/2014/main" id="{00315872-A0ED-E26B-5FA0-7F559AFC57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119249A2-63DC-A229-1496-241A4D1D2568}"/>
                  </a:ext>
                </a:extLst>
              </p:cNvPr>
              <p:cNvGrpSpPr/>
              <p:nvPr/>
            </p:nvGrpSpPr>
            <p:grpSpPr>
              <a:xfrm>
                <a:off x="-3498793" y="7865307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670DBDC9-71EC-2E50-8EA4-8DB21C9C779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" name="楕円 16">
                  <a:extLst>
                    <a:ext uri="{FF2B5EF4-FFF2-40B4-BE49-F238E27FC236}">
                      <a16:creationId xmlns:a16="http://schemas.microsoft.com/office/drawing/2014/main" id="{6DB37352-5D4A-89A8-DF90-8B63976B2F37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822F5CAD-9DFA-2A4F-F98C-5B61FD4706D1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64" name="楕円 16">
                    <a:extLst>
                      <a:ext uri="{FF2B5EF4-FFF2-40B4-BE49-F238E27FC236}">
                        <a16:creationId xmlns:a16="http://schemas.microsoft.com/office/drawing/2014/main" id="{7BBDD7D3-796B-D039-95B1-304914C702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" name="楕円 16">
                    <a:extLst>
                      <a:ext uri="{FF2B5EF4-FFF2-40B4-BE49-F238E27FC236}">
                        <a16:creationId xmlns:a16="http://schemas.microsoft.com/office/drawing/2014/main" id="{E2E709A7-1BBD-B3DA-1973-2DEFE179B8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6C1DB522-3796-A4F5-306E-3E7ADB9D9CB2}"/>
                  </a:ext>
                </a:extLst>
              </p:cNvPr>
              <p:cNvGrpSpPr/>
              <p:nvPr/>
            </p:nvGrpSpPr>
            <p:grpSpPr>
              <a:xfrm>
                <a:off x="-2165293" y="7874832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F5DA5EAF-0917-615A-42D6-24C55521059E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楕円 16">
                  <a:extLst>
                    <a:ext uri="{FF2B5EF4-FFF2-40B4-BE49-F238E27FC236}">
                      <a16:creationId xmlns:a16="http://schemas.microsoft.com/office/drawing/2014/main" id="{AA8E136A-2D53-E6E9-FF5B-28BB8C74D7EF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5CA7E60F-0620-BDD0-0918-9B3ECC406B8D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59" name="楕円 16">
                    <a:extLst>
                      <a:ext uri="{FF2B5EF4-FFF2-40B4-BE49-F238E27FC236}">
                        <a16:creationId xmlns:a16="http://schemas.microsoft.com/office/drawing/2014/main" id="{A0FD4109-28F6-3E0E-5B63-3F2FFBC596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楕円 16">
                    <a:extLst>
                      <a:ext uri="{FF2B5EF4-FFF2-40B4-BE49-F238E27FC236}">
                        <a16:creationId xmlns:a16="http://schemas.microsoft.com/office/drawing/2014/main" id="{A5BB8640-52F9-1002-54A1-DE8789BB61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BACA96AA-740A-9A13-E4A1-E4979F3A1E65}"/>
                  </a:ext>
                </a:extLst>
              </p:cNvPr>
              <p:cNvGrpSpPr/>
              <p:nvPr/>
            </p:nvGrpSpPr>
            <p:grpSpPr>
              <a:xfrm>
                <a:off x="-2812993" y="8141532"/>
                <a:ext cx="1572658" cy="1659624"/>
                <a:chOff x="4934860" y="3588524"/>
                <a:chExt cx="1242932" cy="1311665"/>
              </a:xfrm>
              <a:solidFill>
                <a:srgbClr val="CCECFF"/>
              </a:solidFill>
            </p:grpSpPr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78BE29D3-4685-7B45-0546-241C6981A84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楕円 16">
                  <a:extLst>
                    <a:ext uri="{FF2B5EF4-FFF2-40B4-BE49-F238E27FC236}">
                      <a16:creationId xmlns:a16="http://schemas.microsoft.com/office/drawing/2014/main" id="{CB56450E-E6AC-1B46-5BFB-27211923B7D2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B21D6081-A679-0A84-6471-25C1B82F0768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54" name="楕円 16">
                    <a:extLst>
                      <a:ext uri="{FF2B5EF4-FFF2-40B4-BE49-F238E27FC236}">
                        <a16:creationId xmlns:a16="http://schemas.microsoft.com/office/drawing/2014/main" id="{8C745F41-61E9-A4E8-F5CE-65B67096F1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楕円 16">
                    <a:extLst>
                      <a:ext uri="{FF2B5EF4-FFF2-40B4-BE49-F238E27FC236}">
                        <a16:creationId xmlns:a16="http://schemas.microsoft.com/office/drawing/2014/main" id="{C3FFF52A-447D-4AE7-52C0-7E18C949C3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45A84D51-7D7D-BB91-E948-934D9A83C38E}"/>
                </a:ext>
              </a:extLst>
            </p:cNvPr>
            <p:cNvSpPr/>
            <p:nvPr/>
          </p:nvSpPr>
          <p:spPr bwMode="auto">
            <a:xfrm>
              <a:off x="-3600453" y="5132347"/>
              <a:ext cx="496768" cy="26641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39EC3BA-BFAF-070A-B24E-B8F52DD226F5}"/>
                </a:ext>
              </a:extLst>
            </p:cNvPr>
            <p:cNvSpPr/>
            <p:nvPr/>
          </p:nvSpPr>
          <p:spPr bwMode="auto">
            <a:xfrm>
              <a:off x="-3692770" y="5375684"/>
              <a:ext cx="657857" cy="95569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26365D79-BC04-B7BD-3D87-314E9035DDA9}"/>
                </a:ext>
              </a:extLst>
            </p:cNvPr>
            <p:cNvSpPr/>
            <p:nvPr/>
          </p:nvSpPr>
          <p:spPr bwMode="auto">
            <a:xfrm rot="19800000" flipH="1">
              <a:off x="-2537984" y="3518393"/>
              <a:ext cx="427532" cy="125656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93E0FD81-6ECB-B4A7-25A8-D57A757750E5}"/>
                </a:ext>
              </a:extLst>
            </p:cNvPr>
            <p:cNvSpPr/>
            <p:nvPr/>
          </p:nvSpPr>
          <p:spPr bwMode="auto">
            <a:xfrm rot="1800000">
              <a:off x="-3909584" y="3518393"/>
              <a:ext cx="427532" cy="125656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681AEADE-DC24-943D-FC60-9EC616362ED0}"/>
                </a:ext>
              </a:extLst>
            </p:cNvPr>
            <p:cNvSpPr/>
            <p:nvPr/>
          </p:nvSpPr>
          <p:spPr bwMode="auto">
            <a:xfrm>
              <a:off x="-3737040" y="4221578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EC3A323A-E332-8940-F7F4-4FF18125CDF2}"/>
                </a:ext>
              </a:extLst>
            </p:cNvPr>
            <p:cNvSpPr/>
            <p:nvPr/>
          </p:nvSpPr>
          <p:spPr bwMode="auto">
            <a:xfrm>
              <a:off x="-3635315" y="3505709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FAEA316-9729-E24C-4F77-2CDE5A22FCDE}"/>
                </a:ext>
              </a:extLst>
            </p:cNvPr>
            <p:cNvSpPr/>
            <p:nvPr/>
          </p:nvSpPr>
          <p:spPr bwMode="auto">
            <a:xfrm>
              <a:off x="-3675312" y="3497878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1093879 w 1330402"/>
                <a:gd name="connsiteY2" fmla="*/ 88145 h 1188246"/>
                <a:gd name="connsiteX3" fmla="*/ 1158842 w 1330402"/>
                <a:gd name="connsiteY3" fmla="*/ 3434 h 1188246"/>
                <a:gd name="connsiteX4" fmla="*/ 1169644 w 1330402"/>
                <a:gd name="connsiteY4" fmla="*/ 9298 h 1188246"/>
                <a:gd name="connsiteX5" fmla="*/ 1330402 w 1330402"/>
                <a:gd name="connsiteY5" fmla="*/ 311647 h 1188246"/>
                <a:gd name="connsiteX6" fmla="*/ 1330402 w 1330402"/>
                <a:gd name="connsiteY6" fmla="*/ 1188246 h 1188246"/>
                <a:gd name="connsiteX7" fmla="*/ 0 w 1330402"/>
                <a:gd name="connsiteY7" fmla="*/ 1188246 h 1188246"/>
                <a:gd name="connsiteX8" fmla="*/ 0 w 1330402"/>
                <a:gd name="connsiteY8" fmla="*/ 311647 h 1188246"/>
                <a:gd name="connsiteX9" fmla="*/ 160758 w 1330402"/>
                <a:gd name="connsiteY9" fmla="*/ 9298 h 1188246"/>
                <a:gd name="connsiteX10" fmla="*/ 177888 w 1330402"/>
                <a:gd name="connsiteY10" fmla="*/ 0 h 1188246"/>
                <a:gd name="connsiteX0" fmla="*/ 177888 w 1330402"/>
                <a:gd name="connsiteY0" fmla="*/ 0 h 1188246"/>
                <a:gd name="connsiteX1" fmla="*/ 1093879 w 1330402"/>
                <a:gd name="connsiteY1" fmla="*/ 88145 h 1188246"/>
                <a:gd name="connsiteX2" fmla="*/ 1158842 w 1330402"/>
                <a:gd name="connsiteY2" fmla="*/ 3434 h 1188246"/>
                <a:gd name="connsiteX3" fmla="*/ 1169644 w 1330402"/>
                <a:gd name="connsiteY3" fmla="*/ 9298 h 1188246"/>
                <a:gd name="connsiteX4" fmla="*/ 1330402 w 1330402"/>
                <a:gd name="connsiteY4" fmla="*/ 311647 h 1188246"/>
                <a:gd name="connsiteX5" fmla="*/ 1330402 w 1330402"/>
                <a:gd name="connsiteY5" fmla="*/ 1188246 h 1188246"/>
                <a:gd name="connsiteX6" fmla="*/ 0 w 1330402"/>
                <a:gd name="connsiteY6" fmla="*/ 1188246 h 1188246"/>
                <a:gd name="connsiteX7" fmla="*/ 0 w 1330402"/>
                <a:gd name="connsiteY7" fmla="*/ 311647 h 1188246"/>
                <a:gd name="connsiteX8" fmla="*/ 160758 w 1330402"/>
                <a:gd name="connsiteY8" fmla="*/ 9298 h 1188246"/>
                <a:gd name="connsiteX9" fmla="*/ 177888 w 1330402"/>
                <a:gd name="connsiteY9" fmla="*/ 0 h 1188246"/>
                <a:gd name="connsiteX0" fmla="*/ 177888 w 1330402"/>
                <a:gd name="connsiteY0" fmla="*/ 0 h 1188246"/>
                <a:gd name="connsiteX1" fmla="*/ 1158842 w 1330402"/>
                <a:gd name="connsiteY1" fmla="*/ 3434 h 1188246"/>
                <a:gd name="connsiteX2" fmla="*/ 1169644 w 1330402"/>
                <a:gd name="connsiteY2" fmla="*/ 9298 h 1188246"/>
                <a:gd name="connsiteX3" fmla="*/ 1330402 w 1330402"/>
                <a:gd name="connsiteY3" fmla="*/ 311647 h 1188246"/>
                <a:gd name="connsiteX4" fmla="*/ 1330402 w 1330402"/>
                <a:gd name="connsiteY4" fmla="*/ 1188246 h 1188246"/>
                <a:gd name="connsiteX5" fmla="*/ 0 w 1330402"/>
                <a:gd name="connsiteY5" fmla="*/ 1188246 h 1188246"/>
                <a:gd name="connsiteX6" fmla="*/ 0 w 1330402"/>
                <a:gd name="connsiteY6" fmla="*/ 311647 h 1188246"/>
                <a:gd name="connsiteX7" fmla="*/ 160758 w 1330402"/>
                <a:gd name="connsiteY7" fmla="*/ 9298 h 1188246"/>
                <a:gd name="connsiteX8" fmla="*/ 177888 w 1330402"/>
                <a:gd name="connsiteY8" fmla="*/ 0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lnTo>
                    <a:pt x="177888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823CD2DF-D7CB-BCB5-036D-C43566081349}"/>
                </a:ext>
              </a:extLst>
            </p:cNvPr>
            <p:cNvSpPr/>
            <p:nvPr/>
          </p:nvSpPr>
          <p:spPr bwMode="auto">
            <a:xfrm>
              <a:off x="-3712106" y="2186665"/>
              <a:ext cx="1412952" cy="141295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3128559-1B55-59CC-D50F-71996F6ACF54}"/>
                </a:ext>
              </a:extLst>
            </p:cNvPr>
            <p:cNvSpPr/>
            <p:nvPr/>
          </p:nvSpPr>
          <p:spPr bwMode="auto">
            <a:xfrm>
              <a:off x="-4106297" y="2316643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6945016-80E2-1941-199F-A34F42B67338}"/>
                </a:ext>
              </a:extLst>
            </p:cNvPr>
            <p:cNvSpPr/>
            <p:nvPr/>
          </p:nvSpPr>
          <p:spPr bwMode="auto">
            <a:xfrm>
              <a:off x="-3922695" y="171483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530E20E8-4F61-FE6F-9426-7A23BE57E8D7}"/>
                </a:ext>
              </a:extLst>
            </p:cNvPr>
            <p:cNvSpPr/>
            <p:nvPr/>
          </p:nvSpPr>
          <p:spPr bwMode="auto">
            <a:xfrm>
              <a:off x="-2923446" y="4975851"/>
              <a:ext cx="479184" cy="427222"/>
            </a:xfrm>
            <a:prstGeom prst="round2SameRect">
              <a:avLst>
                <a:gd name="adj1" fmla="val 50000"/>
                <a:gd name="adj2" fmla="val 21729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69CC4C-C209-F59E-1BD7-D8082E5D0EE7}"/>
                </a:ext>
              </a:extLst>
            </p:cNvPr>
            <p:cNvSpPr/>
            <p:nvPr/>
          </p:nvSpPr>
          <p:spPr bwMode="auto">
            <a:xfrm>
              <a:off x="-2998178" y="5375684"/>
              <a:ext cx="657857" cy="95569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41811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hari0031_ゴミの分別おばさんの貼り紙</dc:title>
  <dc:subject>hari0031_ゴミの分別おばさんの貼り紙</dc:subject>
  <dc:creator>でじけろお</dc:creator>
  <cp:lastModifiedBy/>
  <cp:revision>1</cp:revision>
  <dcterms:created xsi:type="dcterms:W3CDTF">2014-12-04T06:28:15Z</dcterms:created>
  <dcterms:modified xsi:type="dcterms:W3CDTF">2023-12-09T16:47:51Z</dcterms:modified>
  <cp:version>1</cp:version>
</cp:coreProperties>
</file>